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8" r:id="rId4"/>
    <p:sldMasterId id="214748367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726085F-656E-49EB-A74C-694284DF2906}">
  <a:tblStyle styleId="{D726085F-656E-49EB-A74C-694284DF290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png>
</file>

<file path=ppt/media/image15.png>
</file>

<file path=ppt/media/image2.png>
</file>

<file path=ppt/media/image3.png>
</file>

<file path=ppt/media/image4.pn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6f0744aa72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6f0744aa72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6f0744aa72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6f0744aa72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6f0744aa72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6f0744aa72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6f0744aa72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6f0744aa72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6f0744aa72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6f0744aa72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6f078010ed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6f078010ed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6f0744aa72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6f0744aa72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6f0744aa72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6f0744aa72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g6f0744aa72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 name="Google Shape;719;g6f0744aa72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6f078010e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 name="Google Shape;736;g6f078010e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52cab6e550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52cab6e550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6f078010e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6f078010e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6f078010ed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6f078010ed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6f078010ed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6f078010ed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6f078010ed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6f078010ed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6ed1775e42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1" name="Google Shape;1091;g6ed1775e4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6f078010ed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6f078010ed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6f078010ed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6f078010ed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5" name="Shape 1215"/>
        <p:cNvGrpSpPr/>
        <p:nvPr/>
      </p:nvGrpSpPr>
      <p:grpSpPr>
        <a:xfrm>
          <a:off x="0" y="0"/>
          <a:ext cx="0" cy="0"/>
          <a:chOff x="0" y="0"/>
          <a:chExt cx="0" cy="0"/>
        </a:xfrm>
      </p:grpSpPr>
      <p:sp>
        <p:nvSpPr>
          <p:cNvPr id="1216" name="Google Shape;1216;gafb59caa63_0_1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7" name="Google Shape;1217;gafb59caa63_0_1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 name="Shape 1244"/>
        <p:cNvGrpSpPr/>
        <p:nvPr/>
      </p:nvGrpSpPr>
      <p:grpSpPr>
        <a:xfrm>
          <a:off x="0" y="0"/>
          <a:ext cx="0" cy="0"/>
          <a:chOff x="0" y="0"/>
          <a:chExt cx="0" cy="0"/>
        </a:xfrm>
      </p:grpSpPr>
      <p:sp>
        <p:nvSpPr>
          <p:cNvPr id="1245" name="Google Shape;1245;g6f078010ed_0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6" name="Google Shape;1246;g6f078010ed_0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8" name="Shape 1258"/>
        <p:cNvGrpSpPr/>
        <p:nvPr/>
      </p:nvGrpSpPr>
      <p:grpSpPr>
        <a:xfrm>
          <a:off x="0" y="0"/>
          <a:ext cx="0" cy="0"/>
          <a:chOff x="0" y="0"/>
          <a:chExt cx="0" cy="0"/>
        </a:xfrm>
      </p:grpSpPr>
      <p:sp>
        <p:nvSpPr>
          <p:cNvPr id="1259" name="Google Shape;1259;g6f078010ed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0" name="Google Shape;1260;g6f078010ed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6ed1775e4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6ed1775e4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g6f078010ed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 name="Google Shape;1282;g6f078010ed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 name="Shape 1306"/>
        <p:cNvGrpSpPr/>
        <p:nvPr/>
      </p:nvGrpSpPr>
      <p:grpSpPr>
        <a:xfrm>
          <a:off x="0" y="0"/>
          <a:ext cx="0" cy="0"/>
          <a:chOff x="0" y="0"/>
          <a:chExt cx="0" cy="0"/>
        </a:xfrm>
      </p:grpSpPr>
      <p:sp>
        <p:nvSpPr>
          <p:cNvPr id="1307" name="Google Shape;1307;g6f078010ed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8" name="Google Shape;1308;g6f078010ed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7" name="Shape 1317"/>
        <p:cNvGrpSpPr/>
        <p:nvPr/>
      </p:nvGrpSpPr>
      <p:grpSpPr>
        <a:xfrm>
          <a:off x="0" y="0"/>
          <a:ext cx="0" cy="0"/>
          <a:chOff x="0" y="0"/>
          <a:chExt cx="0" cy="0"/>
        </a:xfrm>
      </p:grpSpPr>
      <p:sp>
        <p:nvSpPr>
          <p:cNvPr id="1318" name="Google Shape;1318;g52cab6e5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9" name="Google Shape;1319;g52cab6e5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7" name="Shape 1327"/>
        <p:cNvGrpSpPr/>
        <p:nvPr/>
      </p:nvGrpSpPr>
      <p:grpSpPr>
        <a:xfrm>
          <a:off x="0" y="0"/>
          <a:ext cx="0" cy="0"/>
          <a:chOff x="0" y="0"/>
          <a:chExt cx="0" cy="0"/>
        </a:xfrm>
      </p:grpSpPr>
      <p:sp>
        <p:nvSpPr>
          <p:cNvPr id="1328" name="Google Shape;1328;g6ed1775e42_0_12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9" name="Google Shape;1329;g6ed1775e42_0_12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4" name="Shape 1334"/>
        <p:cNvGrpSpPr/>
        <p:nvPr/>
      </p:nvGrpSpPr>
      <p:grpSpPr>
        <a:xfrm>
          <a:off x="0" y="0"/>
          <a:ext cx="0" cy="0"/>
          <a:chOff x="0" y="0"/>
          <a:chExt cx="0" cy="0"/>
        </a:xfrm>
      </p:grpSpPr>
      <p:sp>
        <p:nvSpPr>
          <p:cNvPr id="1335" name="Google Shape;1335;g6ed1775e42_0_12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6" name="Google Shape;1336;g6ed1775e42_0_12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4" name="Shape 1354"/>
        <p:cNvGrpSpPr/>
        <p:nvPr/>
      </p:nvGrpSpPr>
      <p:grpSpPr>
        <a:xfrm>
          <a:off x="0" y="0"/>
          <a:ext cx="0" cy="0"/>
          <a:chOff x="0" y="0"/>
          <a:chExt cx="0" cy="0"/>
        </a:xfrm>
      </p:grpSpPr>
      <p:sp>
        <p:nvSpPr>
          <p:cNvPr id="1355" name="Google Shape;1355;gb89f47ffcd_0_2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6" name="Google Shape;1356;gb89f47ffcd_0_2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0" name="Shape 1370"/>
        <p:cNvGrpSpPr/>
        <p:nvPr/>
      </p:nvGrpSpPr>
      <p:grpSpPr>
        <a:xfrm>
          <a:off x="0" y="0"/>
          <a:ext cx="0" cy="0"/>
          <a:chOff x="0" y="0"/>
          <a:chExt cx="0" cy="0"/>
        </a:xfrm>
      </p:grpSpPr>
      <p:sp>
        <p:nvSpPr>
          <p:cNvPr id="1371" name="Google Shape;1371;g6ed1775e42_0_12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2" name="Google Shape;1372;g6ed1775e42_0_12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7" name="Shape 1707"/>
        <p:cNvGrpSpPr/>
        <p:nvPr/>
      </p:nvGrpSpPr>
      <p:grpSpPr>
        <a:xfrm>
          <a:off x="0" y="0"/>
          <a:ext cx="0" cy="0"/>
          <a:chOff x="0" y="0"/>
          <a:chExt cx="0" cy="0"/>
        </a:xfrm>
      </p:grpSpPr>
      <p:sp>
        <p:nvSpPr>
          <p:cNvPr id="1708" name="Google Shape;1708;g6ed1775e42_0_12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9" name="Google Shape;1709;g6ed1775e42_0_12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7" name="Shape 8207"/>
        <p:cNvGrpSpPr/>
        <p:nvPr/>
      </p:nvGrpSpPr>
      <p:grpSpPr>
        <a:xfrm>
          <a:off x="0" y="0"/>
          <a:ext cx="0" cy="0"/>
          <a:chOff x="0" y="0"/>
          <a:chExt cx="0" cy="0"/>
        </a:xfrm>
      </p:grpSpPr>
      <p:sp>
        <p:nvSpPr>
          <p:cNvPr id="8208" name="Google Shape;8208;g6ed1775e42_0_19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09" name="Google Shape;8209;g6ed1775e42_0_19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4" name="Shape 8634"/>
        <p:cNvGrpSpPr/>
        <p:nvPr/>
      </p:nvGrpSpPr>
      <p:grpSpPr>
        <a:xfrm>
          <a:off x="0" y="0"/>
          <a:ext cx="0" cy="0"/>
          <a:chOff x="0" y="0"/>
          <a:chExt cx="0" cy="0"/>
        </a:xfrm>
      </p:grpSpPr>
      <p:sp>
        <p:nvSpPr>
          <p:cNvPr id="8635" name="Google Shape;8635;g6ed1775e42_0_19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6" name="Google Shape;8636;g6ed1775e42_0_19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6ed1775e42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6ed1775e42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7" name="Shape 8797"/>
        <p:cNvGrpSpPr/>
        <p:nvPr/>
      </p:nvGrpSpPr>
      <p:grpSpPr>
        <a:xfrm>
          <a:off x="0" y="0"/>
          <a:ext cx="0" cy="0"/>
          <a:chOff x="0" y="0"/>
          <a:chExt cx="0" cy="0"/>
        </a:xfrm>
      </p:grpSpPr>
      <p:sp>
        <p:nvSpPr>
          <p:cNvPr id="8798" name="Google Shape;8798;g6ed1775e42_0_19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9" name="Google Shape;8799;g6ed1775e42_0_19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9" name="Shape 9199"/>
        <p:cNvGrpSpPr/>
        <p:nvPr/>
      </p:nvGrpSpPr>
      <p:grpSpPr>
        <a:xfrm>
          <a:off x="0" y="0"/>
          <a:ext cx="0" cy="0"/>
          <a:chOff x="0" y="0"/>
          <a:chExt cx="0" cy="0"/>
        </a:xfrm>
      </p:grpSpPr>
      <p:sp>
        <p:nvSpPr>
          <p:cNvPr id="9200" name="Google Shape;9200;g6ed1775e42_0_20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1" name="Google Shape;9201;g6ed1775e42_0_20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0" name="Shape 9570"/>
        <p:cNvGrpSpPr/>
        <p:nvPr/>
      </p:nvGrpSpPr>
      <p:grpSpPr>
        <a:xfrm>
          <a:off x="0" y="0"/>
          <a:ext cx="0" cy="0"/>
          <a:chOff x="0" y="0"/>
          <a:chExt cx="0" cy="0"/>
        </a:xfrm>
      </p:grpSpPr>
      <p:sp>
        <p:nvSpPr>
          <p:cNvPr id="9571" name="Google Shape;9571;g6ed1775e42_0_20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2" name="Google Shape;9572;g6ed1775e42_0_20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7" name="Shape 9947"/>
        <p:cNvGrpSpPr/>
        <p:nvPr/>
      </p:nvGrpSpPr>
      <p:grpSpPr>
        <a:xfrm>
          <a:off x="0" y="0"/>
          <a:ext cx="0" cy="0"/>
          <a:chOff x="0" y="0"/>
          <a:chExt cx="0" cy="0"/>
        </a:xfrm>
      </p:grpSpPr>
      <p:sp>
        <p:nvSpPr>
          <p:cNvPr id="9948" name="Google Shape;9948;g6ed1775e42_0_208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9" name="Google Shape;9949;g6ed1775e42_0_208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8" name="Shape 10378"/>
        <p:cNvGrpSpPr/>
        <p:nvPr/>
      </p:nvGrpSpPr>
      <p:grpSpPr>
        <a:xfrm>
          <a:off x="0" y="0"/>
          <a:ext cx="0" cy="0"/>
          <a:chOff x="0" y="0"/>
          <a:chExt cx="0" cy="0"/>
        </a:xfrm>
      </p:grpSpPr>
      <p:sp>
        <p:nvSpPr>
          <p:cNvPr id="10379" name="Google Shape;10379;g6ed1775e42_0_21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0" name="Google Shape;10380;g6ed1775e42_0_21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1" name="Shape 11171"/>
        <p:cNvGrpSpPr/>
        <p:nvPr/>
      </p:nvGrpSpPr>
      <p:grpSpPr>
        <a:xfrm>
          <a:off x="0" y="0"/>
          <a:ext cx="0" cy="0"/>
          <a:chOff x="0" y="0"/>
          <a:chExt cx="0" cy="0"/>
        </a:xfrm>
      </p:grpSpPr>
      <p:sp>
        <p:nvSpPr>
          <p:cNvPr id="11172" name="Google Shape;11172;g6ed1775e42_0_220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73" name="Google Shape;11173;g6ed1775e42_0_220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2" name="Shape 11912"/>
        <p:cNvGrpSpPr/>
        <p:nvPr/>
      </p:nvGrpSpPr>
      <p:grpSpPr>
        <a:xfrm>
          <a:off x="0" y="0"/>
          <a:ext cx="0" cy="0"/>
          <a:chOff x="0" y="0"/>
          <a:chExt cx="0" cy="0"/>
        </a:xfrm>
      </p:grpSpPr>
      <p:sp>
        <p:nvSpPr>
          <p:cNvPr id="11913" name="Google Shape;11913;g6ed1775e42_0_22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14" name="Google Shape;11914;g6ed1775e42_0_22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05" name="Shape 12605"/>
        <p:cNvGrpSpPr/>
        <p:nvPr/>
      </p:nvGrpSpPr>
      <p:grpSpPr>
        <a:xfrm>
          <a:off x="0" y="0"/>
          <a:ext cx="0" cy="0"/>
          <a:chOff x="0" y="0"/>
          <a:chExt cx="0" cy="0"/>
        </a:xfrm>
      </p:grpSpPr>
      <p:sp>
        <p:nvSpPr>
          <p:cNvPr id="12606" name="Google Shape;12606;g6ed1775e42_0_23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07" name="Google Shape;12607;g6ed1775e42_0_23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07" name="Shape 12907"/>
        <p:cNvGrpSpPr/>
        <p:nvPr/>
      </p:nvGrpSpPr>
      <p:grpSpPr>
        <a:xfrm>
          <a:off x="0" y="0"/>
          <a:ext cx="0" cy="0"/>
          <a:chOff x="0" y="0"/>
          <a:chExt cx="0" cy="0"/>
        </a:xfrm>
      </p:grpSpPr>
      <p:sp>
        <p:nvSpPr>
          <p:cNvPr id="12908" name="Google Shape;12908;g6ed1775e42_0_23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09" name="Google Shape;12909;g6ed1775e42_0_23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41" name="Shape 13541"/>
        <p:cNvGrpSpPr/>
        <p:nvPr/>
      </p:nvGrpSpPr>
      <p:grpSpPr>
        <a:xfrm>
          <a:off x="0" y="0"/>
          <a:ext cx="0" cy="0"/>
          <a:chOff x="0" y="0"/>
          <a:chExt cx="0" cy="0"/>
        </a:xfrm>
      </p:grpSpPr>
      <p:sp>
        <p:nvSpPr>
          <p:cNvPr id="13542" name="Google Shape;13542;g6ed1775e42_0_24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43" name="Google Shape;13543;g6ed1775e42_0_24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6f078010ed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6f078010ed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6f078010ed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6f078010ed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6f0744aa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6f0744aa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6f0744aa7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6f0744aa7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6f0744aa72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6f0744aa72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11700" y="1779300"/>
            <a:ext cx="8520600" cy="975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3000"/>
              <a:buFont typeface="Montserrat ExtraBold"/>
              <a:buNone/>
              <a:defRPr b="0" sz="3000">
                <a:solidFill>
                  <a:schemeClr val="lt1"/>
                </a:solidFill>
                <a:latin typeface="Montserrat ExtraBold"/>
                <a:ea typeface="Montserrat ExtraBold"/>
                <a:cs typeface="Montserrat ExtraBold"/>
                <a:sym typeface="Montserrat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743050" y="2888250"/>
            <a:ext cx="36579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Font typeface="Montserrat"/>
              <a:buNone/>
              <a:defRPr>
                <a:latin typeface="Montserrat"/>
                <a:ea typeface="Montserrat"/>
                <a:cs typeface="Montserrat"/>
                <a:sym typeface="Montserra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pic>
        <p:nvPicPr>
          <p:cNvPr id="47" name="Google Shape;47;p11"/>
          <p:cNvPicPr preferRelativeResize="0"/>
          <p:nvPr/>
        </p:nvPicPr>
        <p:blipFill>
          <a:blip r:embed="rId2">
            <a:alphaModFix amt="56000"/>
          </a:blip>
          <a:stretch>
            <a:fillRect/>
          </a:stretch>
        </p:blipFill>
        <p:spPr>
          <a:xfrm rot="-7199997">
            <a:off x="4531704" y="539794"/>
            <a:ext cx="5918750" cy="6540301"/>
          </a:xfrm>
          <a:prstGeom prst="rect">
            <a:avLst/>
          </a:prstGeom>
          <a:noFill/>
          <a:ln>
            <a:noFill/>
          </a:ln>
        </p:spPr>
      </p:pic>
      <p:pic>
        <p:nvPicPr>
          <p:cNvPr id="48" name="Google Shape;48;p11"/>
          <p:cNvPicPr preferRelativeResize="0"/>
          <p:nvPr/>
        </p:nvPicPr>
        <p:blipFill>
          <a:blip r:embed="rId2">
            <a:alphaModFix amt="56000"/>
          </a:blip>
          <a:stretch>
            <a:fillRect/>
          </a:stretch>
        </p:blipFill>
        <p:spPr>
          <a:xfrm rot="-1365984">
            <a:off x="-1959971" y="118698"/>
            <a:ext cx="5918748" cy="6540298"/>
          </a:xfrm>
          <a:prstGeom prst="rect">
            <a:avLst/>
          </a:prstGeom>
          <a:noFill/>
          <a:ln>
            <a:noFill/>
          </a:ln>
        </p:spPr>
      </p:pic>
      <p:sp>
        <p:nvSpPr>
          <p:cNvPr id="49" name="Google Shape;49;p11"/>
          <p:cNvSpPr txBox="1"/>
          <p:nvPr>
            <p:ph hasCustomPrompt="1" type="title"/>
          </p:nvPr>
        </p:nvSpPr>
        <p:spPr>
          <a:xfrm>
            <a:off x="2028150" y="1598125"/>
            <a:ext cx="5087700" cy="11781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200"/>
              <a:buNone/>
              <a:defRPr sz="72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1"/>
          <p:cNvSpPr txBox="1"/>
          <p:nvPr>
            <p:ph idx="1" type="subTitle"/>
          </p:nvPr>
        </p:nvSpPr>
        <p:spPr>
          <a:xfrm>
            <a:off x="2618725" y="2840075"/>
            <a:ext cx="3906600" cy="821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
    <p:spTree>
      <p:nvGrpSpPr>
        <p:cNvPr id="52" name="Shape 52"/>
        <p:cNvGrpSpPr/>
        <p:nvPr/>
      </p:nvGrpSpPr>
      <p:grpSpPr>
        <a:xfrm>
          <a:off x="0" y="0"/>
          <a:ext cx="0" cy="0"/>
          <a:chOff x="0" y="0"/>
          <a:chExt cx="0" cy="0"/>
        </a:xfrm>
      </p:grpSpPr>
      <p:pic>
        <p:nvPicPr>
          <p:cNvPr id="53" name="Google Shape;53;p13"/>
          <p:cNvPicPr preferRelativeResize="0"/>
          <p:nvPr/>
        </p:nvPicPr>
        <p:blipFill rotWithShape="1">
          <a:blip r:embed="rId2">
            <a:alphaModFix/>
          </a:blip>
          <a:srcRect b="0" l="0" r="8214" t="0"/>
          <a:stretch/>
        </p:blipFill>
        <p:spPr>
          <a:xfrm>
            <a:off x="658750" y="-1397100"/>
            <a:ext cx="7826501" cy="7437298"/>
          </a:xfrm>
          <a:prstGeom prst="rect">
            <a:avLst/>
          </a:prstGeom>
          <a:noFill/>
          <a:ln>
            <a:noFill/>
          </a:ln>
        </p:spPr>
      </p:pic>
      <p:sp>
        <p:nvSpPr>
          <p:cNvPr id="54" name="Google Shape;54;p13"/>
          <p:cNvSpPr txBox="1"/>
          <p:nvPr>
            <p:ph type="title"/>
          </p:nvPr>
        </p:nvSpPr>
        <p:spPr>
          <a:xfrm>
            <a:off x="702450" y="1773225"/>
            <a:ext cx="1946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5" name="Google Shape;55;p13"/>
          <p:cNvSpPr txBox="1"/>
          <p:nvPr>
            <p:ph idx="1" type="subTitle"/>
          </p:nvPr>
        </p:nvSpPr>
        <p:spPr>
          <a:xfrm>
            <a:off x="702450" y="2070300"/>
            <a:ext cx="19467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6" name="Google Shape;56;p13"/>
          <p:cNvSpPr txBox="1"/>
          <p:nvPr>
            <p:ph idx="2" type="title"/>
          </p:nvPr>
        </p:nvSpPr>
        <p:spPr>
          <a:xfrm>
            <a:off x="3598650" y="1773225"/>
            <a:ext cx="1946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7" name="Google Shape;57;p13"/>
          <p:cNvSpPr txBox="1"/>
          <p:nvPr>
            <p:ph idx="3" type="subTitle"/>
          </p:nvPr>
        </p:nvSpPr>
        <p:spPr>
          <a:xfrm>
            <a:off x="3598650" y="2070300"/>
            <a:ext cx="19467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8" name="Google Shape;58;p13"/>
          <p:cNvSpPr txBox="1"/>
          <p:nvPr>
            <p:ph idx="4" type="title"/>
          </p:nvPr>
        </p:nvSpPr>
        <p:spPr>
          <a:xfrm>
            <a:off x="6494850" y="1773225"/>
            <a:ext cx="1946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9" name="Google Shape;59;p13"/>
          <p:cNvSpPr txBox="1"/>
          <p:nvPr>
            <p:ph idx="5" type="subTitle"/>
          </p:nvPr>
        </p:nvSpPr>
        <p:spPr>
          <a:xfrm>
            <a:off x="6494850" y="2070300"/>
            <a:ext cx="19467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0" name="Google Shape;60;p13"/>
          <p:cNvSpPr txBox="1"/>
          <p:nvPr>
            <p:ph idx="6" type="title"/>
          </p:nvPr>
        </p:nvSpPr>
        <p:spPr>
          <a:xfrm>
            <a:off x="5039900" y="3501280"/>
            <a:ext cx="1946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1" name="Google Shape;61;p13"/>
          <p:cNvSpPr txBox="1"/>
          <p:nvPr>
            <p:ph idx="7" type="subTitle"/>
          </p:nvPr>
        </p:nvSpPr>
        <p:spPr>
          <a:xfrm>
            <a:off x="5039888" y="3798230"/>
            <a:ext cx="19467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2" name="Google Shape;62;p13"/>
          <p:cNvSpPr txBox="1"/>
          <p:nvPr>
            <p:ph idx="8" type="title"/>
          </p:nvPr>
        </p:nvSpPr>
        <p:spPr>
          <a:xfrm>
            <a:off x="2157425" y="3501280"/>
            <a:ext cx="1946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3" name="Google Shape;63;p13"/>
          <p:cNvSpPr txBox="1"/>
          <p:nvPr>
            <p:ph idx="9" type="subTitle"/>
          </p:nvPr>
        </p:nvSpPr>
        <p:spPr>
          <a:xfrm>
            <a:off x="2157413" y="3798230"/>
            <a:ext cx="19467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4" name="Google Shape;64;p13"/>
          <p:cNvSpPr txBox="1"/>
          <p:nvPr>
            <p:ph hasCustomPrompt="1" idx="13" type="title"/>
          </p:nvPr>
        </p:nvSpPr>
        <p:spPr>
          <a:xfrm>
            <a:off x="1139400" y="1283325"/>
            <a:ext cx="1072800" cy="489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4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a:r>
              <a:t>xx%</a:t>
            </a:r>
          </a:p>
        </p:txBody>
      </p:sp>
      <p:sp>
        <p:nvSpPr>
          <p:cNvPr id="65" name="Google Shape;65;p13"/>
          <p:cNvSpPr txBox="1"/>
          <p:nvPr>
            <p:ph hasCustomPrompt="1" idx="14" type="title"/>
          </p:nvPr>
        </p:nvSpPr>
        <p:spPr>
          <a:xfrm>
            <a:off x="4035600" y="1283325"/>
            <a:ext cx="1072800" cy="489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4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a:r>
              <a:t>xx%</a:t>
            </a:r>
          </a:p>
        </p:txBody>
      </p:sp>
      <p:sp>
        <p:nvSpPr>
          <p:cNvPr id="66" name="Google Shape;66;p13"/>
          <p:cNvSpPr txBox="1"/>
          <p:nvPr>
            <p:ph hasCustomPrompt="1" idx="15" type="title"/>
          </p:nvPr>
        </p:nvSpPr>
        <p:spPr>
          <a:xfrm>
            <a:off x="6931800" y="1283325"/>
            <a:ext cx="1072800" cy="489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4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a:r>
              <a:t>xx%</a:t>
            </a:r>
          </a:p>
        </p:txBody>
      </p:sp>
      <p:sp>
        <p:nvSpPr>
          <p:cNvPr id="67" name="Google Shape;67;p13"/>
          <p:cNvSpPr txBox="1"/>
          <p:nvPr>
            <p:ph hasCustomPrompt="1" idx="16" type="title"/>
          </p:nvPr>
        </p:nvSpPr>
        <p:spPr>
          <a:xfrm>
            <a:off x="5476850" y="3007778"/>
            <a:ext cx="1072800" cy="489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4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a:r>
              <a:t>xx%</a:t>
            </a:r>
          </a:p>
        </p:txBody>
      </p:sp>
      <p:sp>
        <p:nvSpPr>
          <p:cNvPr id="68" name="Google Shape;68;p13"/>
          <p:cNvSpPr txBox="1"/>
          <p:nvPr>
            <p:ph hasCustomPrompt="1" idx="17" type="title"/>
          </p:nvPr>
        </p:nvSpPr>
        <p:spPr>
          <a:xfrm>
            <a:off x="2594375" y="3015515"/>
            <a:ext cx="1072800" cy="489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4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BODY_1">
    <p:spTree>
      <p:nvGrpSpPr>
        <p:cNvPr id="69" name="Shape 69"/>
        <p:cNvGrpSpPr/>
        <p:nvPr/>
      </p:nvGrpSpPr>
      <p:grpSpPr>
        <a:xfrm>
          <a:off x="0" y="0"/>
          <a:ext cx="0" cy="0"/>
          <a:chOff x="0" y="0"/>
          <a:chExt cx="0" cy="0"/>
        </a:xfrm>
      </p:grpSpPr>
      <p:pic>
        <p:nvPicPr>
          <p:cNvPr id="70" name="Google Shape;70;p14"/>
          <p:cNvPicPr preferRelativeResize="0"/>
          <p:nvPr/>
        </p:nvPicPr>
        <p:blipFill>
          <a:blip r:embed="rId2">
            <a:alphaModFix/>
          </a:blip>
          <a:stretch>
            <a:fillRect/>
          </a:stretch>
        </p:blipFill>
        <p:spPr>
          <a:xfrm flipH="1">
            <a:off x="0" y="-392975"/>
            <a:ext cx="9397469" cy="3269127"/>
          </a:xfrm>
          <a:prstGeom prst="rect">
            <a:avLst/>
          </a:prstGeom>
          <a:noFill/>
          <a:ln>
            <a:noFill/>
          </a:ln>
        </p:spPr>
      </p:pic>
      <p:sp>
        <p:nvSpPr>
          <p:cNvPr id="71" name="Google Shape;71;p14"/>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72" name="Google Shape;72;p14"/>
          <p:cNvSpPr txBox="1"/>
          <p:nvPr>
            <p:ph idx="2" type="title"/>
          </p:nvPr>
        </p:nvSpPr>
        <p:spPr>
          <a:xfrm>
            <a:off x="809939" y="3104050"/>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73" name="Google Shape;73;p14"/>
          <p:cNvSpPr txBox="1"/>
          <p:nvPr>
            <p:ph idx="1" type="subTitle"/>
          </p:nvPr>
        </p:nvSpPr>
        <p:spPr>
          <a:xfrm>
            <a:off x="809925" y="3477200"/>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4" name="Google Shape;74;p14"/>
          <p:cNvSpPr txBox="1"/>
          <p:nvPr>
            <p:ph idx="3" type="title"/>
          </p:nvPr>
        </p:nvSpPr>
        <p:spPr>
          <a:xfrm>
            <a:off x="3463502" y="3104050"/>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75" name="Google Shape;75;p14"/>
          <p:cNvSpPr txBox="1"/>
          <p:nvPr>
            <p:ph idx="4" type="subTitle"/>
          </p:nvPr>
        </p:nvSpPr>
        <p:spPr>
          <a:xfrm>
            <a:off x="3463488" y="3477200"/>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6" name="Google Shape;76;p14"/>
          <p:cNvSpPr txBox="1"/>
          <p:nvPr>
            <p:ph idx="5" type="title"/>
          </p:nvPr>
        </p:nvSpPr>
        <p:spPr>
          <a:xfrm>
            <a:off x="6117052" y="3104050"/>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77" name="Google Shape;77;p14"/>
          <p:cNvSpPr txBox="1"/>
          <p:nvPr>
            <p:ph idx="6" type="subTitle"/>
          </p:nvPr>
        </p:nvSpPr>
        <p:spPr>
          <a:xfrm>
            <a:off x="6117038" y="3477200"/>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8" name="Shape 78"/>
        <p:cNvGrpSpPr/>
        <p:nvPr/>
      </p:nvGrpSpPr>
      <p:grpSpPr>
        <a:xfrm>
          <a:off x="0" y="0"/>
          <a:ext cx="0" cy="0"/>
          <a:chOff x="0" y="0"/>
          <a:chExt cx="0" cy="0"/>
        </a:xfrm>
      </p:grpSpPr>
      <p:sp>
        <p:nvSpPr>
          <p:cNvPr id="79" name="Google Shape;79;p15"/>
          <p:cNvSpPr txBox="1"/>
          <p:nvPr>
            <p:ph type="title"/>
          </p:nvPr>
        </p:nvSpPr>
        <p:spPr>
          <a:xfrm>
            <a:off x="3758000" y="378225"/>
            <a:ext cx="46131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pic>
        <p:nvPicPr>
          <p:cNvPr id="80" name="Google Shape;80;p15"/>
          <p:cNvPicPr preferRelativeResize="0"/>
          <p:nvPr/>
        </p:nvPicPr>
        <p:blipFill>
          <a:blip r:embed="rId2">
            <a:alphaModFix amt="56000"/>
          </a:blip>
          <a:stretch>
            <a:fillRect/>
          </a:stretch>
        </p:blipFill>
        <p:spPr>
          <a:xfrm rot="-1365984">
            <a:off x="-1511771" y="-174252"/>
            <a:ext cx="5918748" cy="6540298"/>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
    <p:spTree>
      <p:nvGrpSpPr>
        <p:cNvPr id="81" name="Shape 81"/>
        <p:cNvGrpSpPr/>
        <p:nvPr/>
      </p:nvGrpSpPr>
      <p:grpSpPr>
        <a:xfrm>
          <a:off x="0" y="0"/>
          <a:ext cx="0" cy="0"/>
          <a:chOff x="0" y="0"/>
          <a:chExt cx="0" cy="0"/>
        </a:xfrm>
      </p:grpSpPr>
      <p:sp>
        <p:nvSpPr>
          <p:cNvPr id="82" name="Google Shape;82;p16"/>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pic>
        <p:nvPicPr>
          <p:cNvPr id="83" name="Google Shape;83;p16"/>
          <p:cNvPicPr preferRelativeResize="0"/>
          <p:nvPr/>
        </p:nvPicPr>
        <p:blipFill>
          <a:blip r:embed="rId2">
            <a:alphaModFix amt="50000"/>
          </a:blip>
          <a:stretch>
            <a:fillRect/>
          </a:stretch>
        </p:blipFill>
        <p:spPr>
          <a:xfrm>
            <a:off x="1" y="2801493"/>
            <a:ext cx="9144003" cy="3036157"/>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6">
    <p:spTree>
      <p:nvGrpSpPr>
        <p:cNvPr id="84" name="Shape 84"/>
        <p:cNvGrpSpPr/>
        <p:nvPr/>
      </p:nvGrpSpPr>
      <p:grpSpPr>
        <a:xfrm>
          <a:off x="0" y="0"/>
          <a:ext cx="0" cy="0"/>
          <a:chOff x="0" y="0"/>
          <a:chExt cx="0" cy="0"/>
        </a:xfrm>
      </p:grpSpPr>
      <p:sp>
        <p:nvSpPr>
          <p:cNvPr id="85" name="Google Shape;85;p17"/>
          <p:cNvSpPr txBox="1"/>
          <p:nvPr>
            <p:ph type="title"/>
          </p:nvPr>
        </p:nvSpPr>
        <p:spPr>
          <a:xfrm>
            <a:off x="3229175" y="378225"/>
            <a:ext cx="5142000" cy="5151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pic>
        <p:nvPicPr>
          <p:cNvPr id="86" name="Google Shape;86;p17"/>
          <p:cNvPicPr preferRelativeResize="0"/>
          <p:nvPr/>
        </p:nvPicPr>
        <p:blipFill>
          <a:blip r:embed="rId2">
            <a:alphaModFix/>
          </a:blip>
          <a:stretch>
            <a:fillRect/>
          </a:stretch>
        </p:blipFill>
        <p:spPr>
          <a:xfrm flipH="1" rot="5400000">
            <a:off x="-2255011" y="1532427"/>
            <a:ext cx="6751897" cy="2241876"/>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_1">
    <p:spTree>
      <p:nvGrpSpPr>
        <p:cNvPr id="87" name="Shape 87"/>
        <p:cNvGrpSpPr/>
        <p:nvPr/>
      </p:nvGrpSpPr>
      <p:grpSpPr>
        <a:xfrm>
          <a:off x="0" y="0"/>
          <a:ext cx="0" cy="0"/>
          <a:chOff x="0" y="0"/>
          <a:chExt cx="0" cy="0"/>
        </a:xfrm>
      </p:grpSpPr>
      <p:sp>
        <p:nvSpPr>
          <p:cNvPr id="88" name="Google Shape;88;p18"/>
          <p:cNvSpPr txBox="1"/>
          <p:nvPr>
            <p:ph type="title"/>
          </p:nvPr>
        </p:nvSpPr>
        <p:spPr>
          <a:xfrm>
            <a:off x="3161025" y="378225"/>
            <a:ext cx="52101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SECTION_TITLE_AND_DESCRIPTION_2">
    <p:spTree>
      <p:nvGrpSpPr>
        <p:cNvPr id="89" name="Shape 89"/>
        <p:cNvGrpSpPr/>
        <p:nvPr/>
      </p:nvGrpSpPr>
      <p:grpSpPr>
        <a:xfrm>
          <a:off x="0" y="0"/>
          <a:ext cx="0" cy="0"/>
          <a:chOff x="0" y="0"/>
          <a:chExt cx="0" cy="0"/>
        </a:xfrm>
      </p:grpSpPr>
      <p:sp>
        <p:nvSpPr>
          <p:cNvPr id="90" name="Google Shape;90;p19"/>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91" name="Google Shape;91;p19"/>
          <p:cNvSpPr txBox="1"/>
          <p:nvPr>
            <p:ph idx="1" type="subTitle"/>
          </p:nvPr>
        </p:nvSpPr>
        <p:spPr>
          <a:xfrm>
            <a:off x="4870825" y="1767050"/>
            <a:ext cx="3273600" cy="2327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1000"/>
              </a:spcBef>
              <a:spcAft>
                <a:spcPts val="0"/>
              </a:spcAft>
              <a:buSzPts val="2100"/>
              <a:buChar char="○"/>
              <a:defRPr sz="2100"/>
            </a:lvl2pPr>
            <a:lvl3pPr lvl="2" rtl="0" algn="ctr">
              <a:lnSpc>
                <a:spcPct val="100000"/>
              </a:lnSpc>
              <a:spcBef>
                <a:spcPts val="0"/>
              </a:spcBef>
              <a:spcAft>
                <a:spcPts val="0"/>
              </a:spcAft>
              <a:buSzPts val="2100"/>
              <a:buChar char="■"/>
              <a:defRPr sz="2100"/>
            </a:lvl3pPr>
            <a:lvl4pPr lvl="3" rtl="0" algn="ctr">
              <a:lnSpc>
                <a:spcPct val="100000"/>
              </a:lnSpc>
              <a:spcBef>
                <a:spcPts val="0"/>
              </a:spcBef>
              <a:spcAft>
                <a:spcPts val="0"/>
              </a:spcAft>
              <a:buSzPts val="2100"/>
              <a:buChar char="●"/>
              <a:defRPr sz="2100"/>
            </a:lvl4pPr>
            <a:lvl5pPr lvl="4" rtl="0" algn="ctr">
              <a:lnSpc>
                <a:spcPct val="100000"/>
              </a:lnSpc>
              <a:spcBef>
                <a:spcPts val="0"/>
              </a:spcBef>
              <a:spcAft>
                <a:spcPts val="0"/>
              </a:spcAft>
              <a:buSzPts val="2100"/>
              <a:buChar char="○"/>
              <a:defRPr sz="2100"/>
            </a:lvl5pPr>
            <a:lvl6pPr lvl="5" rtl="0" algn="ctr">
              <a:lnSpc>
                <a:spcPct val="100000"/>
              </a:lnSpc>
              <a:spcBef>
                <a:spcPts val="0"/>
              </a:spcBef>
              <a:spcAft>
                <a:spcPts val="0"/>
              </a:spcAft>
              <a:buSzPts val="2100"/>
              <a:buChar char="■"/>
              <a:defRPr sz="2100"/>
            </a:lvl6pPr>
            <a:lvl7pPr lvl="6" rtl="0" algn="ctr">
              <a:lnSpc>
                <a:spcPct val="100000"/>
              </a:lnSpc>
              <a:spcBef>
                <a:spcPts val="0"/>
              </a:spcBef>
              <a:spcAft>
                <a:spcPts val="0"/>
              </a:spcAft>
              <a:buSzPts val="2100"/>
              <a:buChar char="●"/>
              <a:defRPr sz="2100"/>
            </a:lvl7pPr>
            <a:lvl8pPr lvl="7" rtl="0" algn="ctr">
              <a:lnSpc>
                <a:spcPct val="100000"/>
              </a:lnSpc>
              <a:spcBef>
                <a:spcPts val="0"/>
              </a:spcBef>
              <a:spcAft>
                <a:spcPts val="0"/>
              </a:spcAft>
              <a:buSzPts val="2100"/>
              <a:buChar char="○"/>
              <a:defRPr sz="2100"/>
            </a:lvl8pPr>
            <a:lvl9pPr lvl="8" rtl="0" algn="ctr">
              <a:lnSpc>
                <a:spcPct val="100000"/>
              </a:lnSpc>
              <a:spcBef>
                <a:spcPts val="0"/>
              </a:spcBef>
              <a:spcAft>
                <a:spcPts val="0"/>
              </a:spcAft>
              <a:buSzPts val="2100"/>
              <a:buChar char="■"/>
              <a:defRPr sz="21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5_1">
    <p:spTree>
      <p:nvGrpSpPr>
        <p:cNvPr id="92" name="Shape 92"/>
        <p:cNvGrpSpPr/>
        <p:nvPr/>
      </p:nvGrpSpPr>
      <p:grpSpPr>
        <a:xfrm>
          <a:off x="0" y="0"/>
          <a:ext cx="0" cy="0"/>
          <a:chOff x="0" y="0"/>
          <a:chExt cx="0" cy="0"/>
        </a:xfrm>
      </p:grpSpPr>
      <p:sp>
        <p:nvSpPr>
          <p:cNvPr id="93" name="Google Shape;93;p20"/>
          <p:cNvSpPr txBox="1"/>
          <p:nvPr>
            <p:ph idx="1" type="subTitle"/>
          </p:nvPr>
        </p:nvSpPr>
        <p:spPr>
          <a:xfrm>
            <a:off x="1098925" y="531350"/>
            <a:ext cx="3273600" cy="1235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Montserrat ExtraBold"/>
              <a:buNone/>
              <a:defRPr>
                <a:latin typeface="Montserrat ExtraBold"/>
                <a:ea typeface="Montserrat ExtraBold"/>
                <a:cs typeface="Montserrat ExtraBold"/>
                <a:sym typeface="Montserrat ExtraBold"/>
              </a:defRPr>
            </a:lvl1pPr>
            <a:lvl2pPr lvl="1"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2pPr>
            <a:lvl3pPr lvl="2"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3pPr>
            <a:lvl4pPr lvl="3"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4pPr>
            <a:lvl5pPr lvl="4"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5pPr>
            <a:lvl6pPr lvl="5"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6pPr>
            <a:lvl7pPr lvl="6"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7pPr>
            <a:lvl8pPr lvl="7"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8pPr>
            <a:lvl9pPr lvl="8"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9pPr>
          </a:lstStyle>
          <a:p/>
        </p:txBody>
      </p:sp>
      <p:sp>
        <p:nvSpPr>
          <p:cNvPr id="94" name="Google Shape;94;p20"/>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95" name="Google Shape;95;p20"/>
          <p:cNvSpPr txBox="1"/>
          <p:nvPr>
            <p:ph idx="2" type="subTitle"/>
          </p:nvPr>
        </p:nvSpPr>
        <p:spPr>
          <a:xfrm>
            <a:off x="1098925" y="1971825"/>
            <a:ext cx="3273600" cy="2324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1000"/>
              </a:spcBef>
              <a:spcAft>
                <a:spcPts val="0"/>
              </a:spcAft>
              <a:buSzPts val="2100"/>
              <a:buChar char="○"/>
              <a:defRPr sz="2100"/>
            </a:lvl2pPr>
            <a:lvl3pPr lvl="2" rtl="0" algn="ctr">
              <a:lnSpc>
                <a:spcPct val="100000"/>
              </a:lnSpc>
              <a:spcBef>
                <a:spcPts val="0"/>
              </a:spcBef>
              <a:spcAft>
                <a:spcPts val="0"/>
              </a:spcAft>
              <a:buSzPts val="2100"/>
              <a:buChar char="■"/>
              <a:defRPr sz="2100"/>
            </a:lvl3pPr>
            <a:lvl4pPr lvl="3" rtl="0" algn="ctr">
              <a:lnSpc>
                <a:spcPct val="100000"/>
              </a:lnSpc>
              <a:spcBef>
                <a:spcPts val="0"/>
              </a:spcBef>
              <a:spcAft>
                <a:spcPts val="0"/>
              </a:spcAft>
              <a:buSzPts val="2100"/>
              <a:buChar char="●"/>
              <a:defRPr sz="2100"/>
            </a:lvl4pPr>
            <a:lvl5pPr lvl="4" rtl="0" algn="ctr">
              <a:lnSpc>
                <a:spcPct val="100000"/>
              </a:lnSpc>
              <a:spcBef>
                <a:spcPts val="0"/>
              </a:spcBef>
              <a:spcAft>
                <a:spcPts val="0"/>
              </a:spcAft>
              <a:buSzPts val="2100"/>
              <a:buChar char="○"/>
              <a:defRPr sz="2100"/>
            </a:lvl5pPr>
            <a:lvl6pPr lvl="5" rtl="0" algn="ctr">
              <a:lnSpc>
                <a:spcPct val="100000"/>
              </a:lnSpc>
              <a:spcBef>
                <a:spcPts val="0"/>
              </a:spcBef>
              <a:spcAft>
                <a:spcPts val="0"/>
              </a:spcAft>
              <a:buSzPts val="2100"/>
              <a:buChar char="■"/>
              <a:defRPr sz="2100"/>
            </a:lvl6pPr>
            <a:lvl7pPr lvl="6" rtl="0" algn="ctr">
              <a:lnSpc>
                <a:spcPct val="100000"/>
              </a:lnSpc>
              <a:spcBef>
                <a:spcPts val="0"/>
              </a:spcBef>
              <a:spcAft>
                <a:spcPts val="0"/>
              </a:spcAft>
              <a:buSzPts val="2100"/>
              <a:buChar char="●"/>
              <a:defRPr sz="2100"/>
            </a:lvl7pPr>
            <a:lvl8pPr lvl="7" rtl="0" algn="ctr">
              <a:lnSpc>
                <a:spcPct val="100000"/>
              </a:lnSpc>
              <a:spcBef>
                <a:spcPts val="0"/>
              </a:spcBef>
              <a:spcAft>
                <a:spcPts val="0"/>
              </a:spcAft>
              <a:buSzPts val="2100"/>
              <a:buChar char="○"/>
              <a:defRPr sz="2100"/>
            </a:lvl8pPr>
            <a:lvl9pPr lvl="8" rtl="0" algn="ctr">
              <a:lnSpc>
                <a:spcPct val="100000"/>
              </a:lnSpc>
              <a:spcBef>
                <a:spcPts val="0"/>
              </a:spcBef>
              <a:spcAft>
                <a:spcPts val="0"/>
              </a:spcAft>
              <a:buSzPts val="2100"/>
              <a:buChar char="■"/>
              <a:defRPr sz="21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 name="Google Shape;13;p3"/>
          <p:cNvPicPr preferRelativeResize="0"/>
          <p:nvPr/>
        </p:nvPicPr>
        <p:blipFill>
          <a:blip r:embed="rId2">
            <a:alphaModFix/>
          </a:blip>
          <a:stretch>
            <a:fillRect/>
          </a:stretch>
        </p:blipFill>
        <p:spPr>
          <a:xfrm>
            <a:off x="-76672" y="-827887"/>
            <a:ext cx="6153101" cy="6799271"/>
          </a:xfrm>
          <a:prstGeom prst="rect">
            <a:avLst/>
          </a:prstGeom>
          <a:noFill/>
          <a:ln>
            <a:noFill/>
          </a:ln>
        </p:spPr>
      </p:pic>
      <p:sp>
        <p:nvSpPr>
          <p:cNvPr id="14" name="Google Shape;14;p3"/>
          <p:cNvSpPr txBox="1"/>
          <p:nvPr>
            <p:ph type="title"/>
          </p:nvPr>
        </p:nvSpPr>
        <p:spPr>
          <a:xfrm>
            <a:off x="5112425" y="2227050"/>
            <a:ext cx="28767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5112425" y="1027125"/>
            <a:ext cx="2445000" cy="84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6" name="Google Shape;16;p3"/>
          <p:cNvSpPr txBox="1"/>
          <p:nvPr>
            <p:ph idx="1" type="subTitle"/>
          </p:nvPr>
        </p:nvSpPr>
        <p:spPr>
          <a:xfrm>
            <a:off x="5112425" y="3194925"/>
            <a:ext cx="31566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7">
    <p:spTree>
      <p:nvGrpSpPr>
        <p:cNvPr id="96" name="Shape 96"/>
        <p:cNvGrpSpPr/>
        <p:nvPr/>
      </p:nvGrpSpPr>
      <p:grpSpPr>
        <a:xfrm>
          <a:off x="0" y="0"/>
          <a:ext cx="0" cy="0"/>
          <a:chOff x="0" y="0"/>
          <a:chExt cx="0" cy="0"/>
        </a:xfrm>
      </p:grpSpPr>
      <p:pic>
        <p:nvPicPr>
          <p:cNvPr id="97" name="Google Shape;97;p21"/>
          <p:cNvPicPr preferRelativeResize="0"/>
          <p:nvPr/>
        </p:nvPicPr>
        <p:blipFill>
          <a:blip r:embed="rId2">
            <a:alphaModFix/>
          </a:blip>
          <a:stretch>
            <a:fillRect/>
          </a:stretch>
        </p:blipFill>
        <p:spPr>
          <a:xfrm rot="5399995">
            <a:off x="-2368482" y="1910826"/>
            <a:ext cx="6751897" cy="2241876"/>
          </a:xfrm>
          <a:prstGeom prst="rect">
            <a:avLst/>
          </a:prstGeom>
          <a:noFill/>
          <a:ln>
            <a:noFill/>
          </a:ln>
        </p:spPr>
      </p:pic>
      <p:sp>
        <p:nvSpPr>
          <p:cNvPr id="98" name="Google Shape;98;p21"/>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99" name="Google Shape;99;p21"/>
          <p:cNvSpPr txBox="1"/>
          <p:nvPr>
            <p:ph idx="1" type="subTitle"/>
          </p:nvPr>
        </p:nvSpPr>
        <p:spPr>
          <a:xfrm>
            <a:off x="1976000" y="2684865"/>
            <a:ext cx="2241900" cy="192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0">
    <p:spTree>
      <p:nvGrpSpPr>
        <p:cNvPr id="100" name="Shape 100"/>
        <p:cNvGrpSpPr/>
        <p:nvPr/>
      </p:nvGrpSpPr>
      <p:grpSpPr>
        <a:xfrm>
          <a:off x="0" y="0"/>
          <a:ext cx="0" cy="0"/>
          <a:chOff x="0" y="0"/>
          <a:chExt cx="0" cy="0"/>
        </a:xfrm>
      </p:grpSpPr>
      <p:pic>
        <p:nvPicPr>
          <p:cNvPr id="101" name="Google Shape;101;p22"/>
          <p:cNvPicPr preferRelativeResize="0"/>
          <p:nvPr/>
        </p:nvPicPr>
        <p:blipFill>
          <a:blip r:embed="rId2">
            <a:alphaModFix amt="50000"/>
          </a:blip>
          <a:stretch>
            <a:fillRect/>
          </a:stretch>
        </p:blipFill>
        <p:spPr>
          <a:xfrm>
            <a:off x="-3192424" y="1047350"/>
            <a:ext cx="12336426" cy="4096149"/>
          </a:xfrm>
          <a:prstGeom prst="rect">
            <a:avLst/>
          </a:prstGeom>
          <a:noFill/>
          <a:ln>
            <a:noFill/>
          </a:ln>
        </p:spPr>
      </p:pic>
      <p:sp>
        <p:nvSpPr>
          <p:cNvPr id="102" name="Google Shape;102;p22"/>
          <p:cNvSpPr txBox="1"/>
          <p:nvPr>
            <p:ph type="title"/>
          </p:nvPr>
        </p:nvSpPr>
        <p:spPr>
          <a:xfrm>
            <a:off x="5033100" y="1498000"/>
            <a:ext cx="3168600" cy="534300"/>
          </a:xfrm>
          <a:prstGeom prst="rect">
            <a:avLst/>
          </a:prstGeom>
        </p:spPr>
        <p:txBody>
          <a:bodyPr anchorCtr="0" anchor="b" bIns="91425" lIns="91425" spcFirstLastPara="1" rIns="91425" wrap="square" tIns="91425">
            <a:noAutofit/>
          </a:bodyPr>
          <a:lstStyle>
            <a:lvl1pPr lvl="0" rtl="0">
              <a:spcBef>
                <a:spcPts val="0"/>
              </a:spcBef>
              <a:spcAft>
                <a:spcPts val="0"/>
              </a:spcAft>
              <a:buSzPts val="2100"/>
              <a:buNone/>
              <a:defRPr sz="2100"/>
            </a:lvl1pPr>
            <a:lvl2pPr lvl="1" rtl="0">
              <a:spcBef>
                <a:spcPts val="0"/>
              </a:spcBef>
              <a:spcAft>
                <a:spcPts val="0"/>
              </a:spcAft>
              <a:buSzPts val="2100"/>
              <a:buNone/>
              <a:defRPr sz="2100"/>
            </a:lvl2pPr>
            <a:lvl3pPr lvl="2" rtl="0">
              <a:spcBef>
                <a:spcPts val="0"/>
              </a:spcBef>
              <a:spcAft>
                <a:spcPts val="0"/>
              </a:spcAft>
              <a:buSzPts val="2100"/>
              <a:buNone/>
              <a:defRPr sz="2100"/>
            </a:lvl3pPr>
            <a:lvl4pPr lvl="3" rtl="0">
              <a:spcBef>
                <a:spcPts val="0"/>
              </a:spcBef>
              <a:spcAft>
                <a:spcPts val="0"/>
              </a:spcAft>
              <a:buSzPts val="2100"/>
              <a:buNone/>
              <a:defRPr sz="2100"/>
            </a:lvl4pPr>
            <a:lvl5pPr lvl="4" rtl="0">
              <a:spcBef>
                <a:spcPts val="0"/>
              </a:spcBef>
              <a:spcAft>
                <a:spcPts val="0"/>
              </a:spcAft>
              <a:buSzPts val="2100"/>
              <a:buNone/>
              <a:defRPr sz="2100"/>
            </a:lvl5pPr>
            <a:lvl6pPr lvl="5" rtl="0">
              <a:spcBef>
                <a:spcPts val="0"/>
              </a:spcBef>
              <a:spcAft>
                <a:spcPts val="0"/>
              </a:spcAft>
              <a:buSzPts val="2100"/>
              <a:buNone/>
              <a:defRPr sz="2100"/>
            </a:lvl6pPr>
            <a:lvl7pPr lvl="6" rtl="0">
              <a:spcBef>
                <a:spcPts val="0"/>
              </a:spcBef>
              <a:spcAft>
                <a:spcPts val="0"/>
              </a:spcAft>
              <a:buSzPts val="2100"/>
              <a:buNone/>
              <a:defRPr sz="2100"/>
            </a:lvl7pPr>
            <a:lvl8pPr lvl="7" rtl="0">
              <a:spcBef>
                <a:spcPts val="0"/>
              </a:spcBef>
              <a:spcAft>
                <a:spcPts val="0"/>
              </a:spcAft>
              <a:buSzPts val="2100"/>
              <a:buNone/>
              <a:defRPr sz="2100"/>
            </a:lvl8pPr>
            <a:lvl9pPr lvl="8" rtl="0">
              <a:spcBef>
                <a:spcPts val="0"/>
              </a:spcBef>
              <a:spcAft>
                <a:spcPts val="0"/>
              </a:spcAft>
              <a:buSzPts val="2100"/>
              <a:buNone/>
              <a:defRPr sz="2100"/>
            </a:lvl9pPr>
          </a:lstStyle>
          <a:p/>
        </p:txBody>
      </p:sp>
      <p:sp>
        <p:nvSpPr>
          <p:cNvPr id="103" name="Google Shape;103;p22"/>
          <p:cNvSpPr txBox="1"/>
          <p:nvPr>
            <p:ph idx="1" type="subTitle"/>
          </p:nvPr>
        </p:nvSpPr>
        <p:spPr>
          <a:xfrm>
            <a:off x="5033100" y="2110500"/>
            <a:ext cx="3168600" cy="1561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BODY_1_1">
    <p:spTree>
      <p:nvGrpSpPr>
        <p:cNvPr id="104" name="Shape 104"/>
        <p:cNvGrpSpPr/>
        <p:nvPr/>
      </p:nvGrpSpPr>
      <p:grpSpPr>
        <a:xfrm>
          <a:off x="0" y="0"/>
          <a:ext cx="0" cy="0"/>
          <a:chOff x="0" y="0"/>
          <a:chExt cx="0" cy="0"/>
        </a:xfrm>
      </p:grpSpPr>
      <p:pic>
        <p:nvPicPr>
          <p:cNvPr id="105" name="Google Shape;105;p23"/>
          <p:cNvPicPr preferRelativeResize="0"/>
          <p:nvPr/>
        </p:nvPicPr>
        <p:blipFill>
          <a:blip r:embed="rId2">
            <a:alphaModFix/>
          </a:blip>
          <a:stretch>
            <a:fillRect/>
          </a:stretch>
        </p:blipFill>
        <p:spPr>
          <a:xfrm flipH="1">
            <a:off x="0" y="-392975"/>
            <a:ext cx="9397469" cy="3269127"/>
          </a:xfrm>
          <a:prstGeom prst="rect">
            <a:avLst/>
          </a:prstGeom>
          <a:noFill/>
          <a:ln>
            <a:noFill/>
          </a:ln>
        </p:spPr>
      </p:pic>
      <p:sp>
        <p:nvSpPr>
          <p:cNvPr id="106" name="Google Shape;106;p23"/>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107" name="Google Shape;107;p23"/>
          <p:cNvSpPr txBox="1"/>
          <p:nvPr>
            <p:ph idx="2" type="title"/>
          </p:nvPr>
        </p:nvSpPr>
        <p:spPr>
          <a:xfrm>
            <a:off x="905723" y="3146925"/>
            <a:ext cx="1597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08" name="Google Shape;108;p23"/>
          <p:cNvSpPr txBox="1"/>
          <p:nvPr>
            <p:ph idx="1" type="subTitle"/>
          </p:nvPr>
        </p:nvSpPr>
        <p:spPr>
          <a:xfrm>
            <a:off x="905713" y="3520075"/>
            <a:ext cx="15972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23"/>
          <p:cNvSpPr txBox="1"/>
          <p:nvPr>
            <p:ph idx="3" type="title"/>
          </p:nvPr>
        </p:nvSpPr>
        <p:spPr>
          <a:xfrm>
            <a:off x="2817510" y="3146925"/>
            <a:ext cx="1597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10" name="Google Shape;110;p23"/>
          <p:cNvSpPr txBox="1"/>
          <p:nvPr>
            <p:ph idx="4" type="subTitle"/>
          </p:nvPr>
        </p:nvSpPr>
        <p:spPr>
          <a:xfrm>
            <a:off x="2817500" y="3520075"/>
            <a:ext cx="15972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 name="Google Shape;111;p23"/>
          <p:cNvSpPr txBox="1"/>
          <p:nvPr>
            <p:ph idx="5" type="title"/>
          </p:nvPr>
        </p:nvSpPr>
        <p:spPr>
          <a:xfrm>
            <a:off x="4729288" y="3146925"/>
            <a:ext cx="1597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12" name="Google Shape;112;p23"/>
          <p:cNvSpPr txBox="1"/>
          <p:nvPr>
            <p:ph idx="6" type="subTitle"/>
          </p:nvPr>
        </p:nvSpPr>
        <p:spPr>
          <a:xfrm>
            <a:off x="4729278" y="3520075"/>
            <a:ext cx="15972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 name="Google Shape;113;p23"/>
          <p:cNvSpPr txBox="1"/>
          <p:nvPr>
            <p:ph idx="7" type="title"/>
          </p:nvPr>
        </p:nvSpPr>
        <p:spPr>
          <a:xfrm>
            <a:off x="6641075" y="3146925"/>
            <a:ext cx="1597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14" name="Google Shape;114;p23"/>
          <p:cNvSpPr txBox="1"/>
          <p:nvPr>
            <p:ph idx="8" type="subTitle"/>
          </p:nvPr>
        </p:nvSpPr>
        <p:spPr>
          <a:xfrm>
            <a:off x="6641065" y="3520075"/>
            <a:ext cx="15972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BODY_1_2">
    <p:spTree>
      <p:nvGrpSpPr>
        <p:cNvPr id="115" name="Shape 115"/>
        <p:cNvGrpSpPr/>
        <p:nvPr/>
      </p:nvGrpSpPr>
      <p:grpSpPr>
        <a:xfrm>
          <a:off x="0" y="0"/>
          <a:ext cx="0" cy="0"/>
          <a:chOff x="0" y="0"/>
          <a:chExt cx="0" cy="0"/>
        </a:xfrm>
      </p:grpSpPr>
      <p:pic>
        <p:nvPicPr>
          <p:cNvPr id="116" name="Google Shape;116;p24"/>
          <p:cNvPicPr preferRelativeResize="0"/>
          <p:nvPr/>
        </p:nvPicPr>
        <p:blipFill>
          <a:blip r:embed="rId2">
            <a:alphaModFix/>
          </a:blip>
          <a:stretch>
            <a:fillRect/>
          </a:stretch>
        </p:blipFill>
        <p:spPr>
          <a:xfrm flipH="1">
            <a:off x="0" y="-392975"/>
            <a:ext cx="9397469" cy="3269127"/>
          </a:xfrm>
          <a:prstGeom prst="rect">
            <a:avLst/>
          </a:prstGeom>
          <a:noFill/>
          <a:ln>
            <a:noFill/>
          </a:ln>
        </p:spPr>
      </p:pic>
      <p:sp>
        <p:nvSpPr>
          <p:cNvPr id="117" name="Google Shape;117;p24"/>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118" name="Google Shape;118;p24"/>
          <p:cNvSpPr txBox="1"/>
          <p:nvPr>
            <p:ph idx="2" type="title"/>
          </p:nvPr>
        </p:nvSpPr>
        <p:spPr>
          <a:xfrm>
            <a:off x="1426194" y="2418250"/>
            <a:ext cx="2428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19" name="Google Shape;119;p24"/>
          <p:cNvSpPr txBox="1"/>
          <p:nvPr>
            <p:ph idx="1" type="subTitle"/>
          </p:nvPr>
        </p:nvSpPr>
        <p:spPr>
          <a:xfrm>
            <a:off x="1426175" y="2791400"/>
            <a:ext cx="2428200" cy="143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20" name="Google Shape;120;p24"/>
          <p:cNvSpPr txBox="1"/>
          <p:nvPr>
            <p:ph idx="3" type="title"/>
          </p:nvPr>
        </p:nvSpPr>
        <p:spPr>
          <a:xfrm>
            <a:off x="5289622" y="2418250"/>
            <a:ext cx="2428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Font typeface="Montserrat Alternates ExtraBold"/>
              <a:buNone/>
              <a:defRPr sz="1600">
                <a:solidFill>
                  <a:schemeClr val="accent2"/>
                </a:solidFill>
                <a:latin typeface="Montserrat Alternates ExtraBold"/>
                <a:ea typeface="Montserrat Alternates ExtraBold"/>
                <a:cs typeface="Montserrat Alternates ExtraBold"/>
                <a:sym typeface="Montserrat Alternates ExtraBold"/>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21" name="Google Shape;121;p24"/>
          <p:cNvSpPr txBox="1"/>
          <p:nvPr>
            <p:ph idx="4" type="subTitle"/>
          </p:nvPr>
        </p:nvSpPr>
        <p:spPr>
          <a:xfrm>
            <a:off x="5289601" y="2791400"/>
            <a:ext cx="2428200" cy="143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Montserrat Alternates Light"/>
              <a:buNone/>
              <a:defRPr sz="1400">
                <a:latin typeface="Montserrat Alternates Light"/>
                <a:ea typeface="Montserrat Alternates Light"/>
                <a:cs typeface="Montserrat Alternates Light"/>
                <a:sym typeface="Montserrat Alternates Light"/>
              </a:defRPr>
            </a:lvl1pPr>
            <a:lvl2pPr lvl="1"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2pPr>
            <a:lvl3pPr lvl="2"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3pPr>
            <a:lvl4pPr lvl="3"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4pPr>
            <a:lvl5pPr lvl="4"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5pPr>
            <a:lvl6pPr lvl="5"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6pPr>
            <a:lvl7pPr lvl="6"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7pPr>
            <a:lvl8pPr lvl="7"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8pPr>
            <a:lvl9pPr lvl="8"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BODY_1_2_2_1">
    <p:spTree>
      <p:nvGrpSpPr>
        <p:cNvPr id="122" name="Shape 122"/>
        <p:cNvGrpSpPr/>
        <p:nvPr/>
      </p:nvGrpSpPr>
      <p:grpSpPr>
        <a:xfrm>
          <a:off x="0" y="0"/>
          <a:ext cx="0" cy="0"/>
          <a:chOff x="0" y="0"/>
          <a:chExt cx="0" cy="0"/>
        </a:xfrm>
      </p:grpSpPr>
      <p:pic>
        <p:nvPicPr>
          <p:cNvPr id="123" name="Google Shape;123;p25"/>
          <p:cNvPicPr preferRelativeResize="0"/>
          <p:nvPr/>
        </p:nvPicPr>
        <p:blipFill>
          <a:blip r:embed="rId2">
            <a:alphaModFix/>
          </a:blip>
          <a:stretch>
            <a:fillRect/>
          </a:stretch>
        </p:blipFill>
        <p:spPr>
          <a:xfrm rot="-4">
            <a:off x="3" y="3019082"/>
            <a:ext cx="9533454" cy="3165459"/>
          </a:xfrm>
          <a:prstGeom prst="rect">
            <a:avLst/>
          </a:prstGeom>
          <a:noFill/>
          <a:ln>
            <a:noFill/>
          </a:ln>
        </p:spPr>
      </p:pic>
      <p:sp>
        <p:nvSpPr>
          <p:cNvPr id="124" name="Google Shape;124;p25"/>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125" name="Google Shape;125;p25"/>
          <p:cNvSpPr txBox="1"/>
          <p:nvPr>
            <p:ph idx="2" type="title"/>
          </p:nvPr>
        </p:nvSpPr>
        <p:spPr>
          <a:xfrm>
            <a:off x="1671086" y="1231700"/>
            <a:ext cx="2805900" cy="3819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2"/>
              </a:buClr>
              <a:buSzPts val="1600"/>
              <a:buNone/>
              <a:defRPr sz="1600">
                <a:solidFill>
                  <a:schemeClr val="accent2"/>
                </a:solidFill>
              </a:defRPr>
            </a:lvl1pPr>
            <a:lvl2pPr lvl="1" rtl="0" algn="r">
              <a:spcBef>
                <a:spcPts val="0"/>
              </a:spcBef>
              <a:spcAft>
                <a:spcPts val="0"/>
              </a:spcAft>
              <a:buClr>
                <a:schemeClr val="accent2"/>
              </a:buClr>
              <a:buSzPts val="4200"/>
              <a:buNone/>
              <a:defRPr sz="4200">
                <a:solidFill>
                  <a:schemeClr val="accent2"/>
                </a:solidFill>
              </a:defRPr>
            </a:lvl2pPr>
            <a:lvl3pPr lvl="2" rtl="0" algn="r">
              <a:spcBef>
                <a:spcPts val="0"/>
              </a:spcBef>
              <a:spcAft>
                <a:spcPts val="0"/>
              </a:spcAft>
              <a:buClr>
                <a:schemeClr val="accent2"/>
              </a:buClr>
              <a:buSzPts val="4200"/>
              <a:buNone/>
              <a:defRPr sz="4200">
                <a:solidFill>
                  <a:schemeClr val="accent2"/>
                </a:solidFill>
              </a:defRPr>
            </a:lvl3pPr>
            <a:lvl4pPr lvl="3" rtl="0" algn="r">
              <a:spcBef>
                <a:spcPts val="0"/>
              </a:spcBef>
              <a:spcAft>
                <a:spcPts val="0"/>
              </a:spcAft>
              <a:buClr>
                <a:schemeClr val="accent2"/>
              </a:buClr>
              <a:buSzPts val="4200"/>
              <a:buNone/>
              <a:defRPr sz="4200">
                <a:solidFill>
                  <a:schemeClr val="accent2"/>
                </a:solidFill>
              </a:defRPr>
            </a:lvl4pPr>
            <a:lvl5pPr lvl="4" rtl="0" algn="r">
              <a:spcBef>
                <a:spcPts val="0"/>
              </a:spcBef>
              <a:spcAft>
                <a:spcPts val="0"/>
              </a:spcAft>
              <a:buClr>
                <a:schemeClr val="accent2"/>
              </a:buClr>
              <a:buSzPts val="4200"/>
              <a:buNone/>
              <a:defRPr sz="4200">
                <a:solidFill>
                  <a:schemeClr val="accent2"/>
                </a:solidFill>
              </a:defRPr>
            </a:lvl5pPr>
            <a:lvl6pPr lvl="5" rtl="0" algn="r">
              <a:spcBef>
                <a:spcPts val="0"/>
              </a:spcBef>
              <a:spcAft>
                <a:spcPts val="0"/>
              </a:spcAft>
              <a:buClr>
                <a:schemeClr val="accent2"/>
              </a:buClr>
              <a:buSzPts val="4200"/>
              <a:buNone/>
              <a:defRPr sz="4200">
                <a:solidFill>
                  <a:schemeClr val="accent2"/>
                </a:solidFill>
              </a:defRPr>
            </a:lvl6pPr>
            <a:lvl7pPr lvl="6" rtl="0" algn="r">
              <a:spcBef>
                <a:spcPts val="0"/>
              </a:spcBef>
              <a:spcAft>
                <a:spcPts val="0"/>
              </a:spcAft>
              <a:buClr>
                <a:schemeClr val="accent2"/>
              </a:buClr>
              <a:buSzPts val="4200"/>
              <a:buNone/>
              <a:defRPr sz="4200">
                <a:solidFill>
                  <a:schemeClr val="accent2"/>
                </a:solidFill>
              </a:defRPr>
            </a:lvl7pPr>
            <a:lvl8pPr lvl="7" rtl="0" algn="r">
              <a:spcBef>
                <a:spcPts val="0"/>
              </a:spcBef>
              <a:spcAft>
                <a:spcPts val="0"/>
              </a:spcAft>
              <a:buClr>
                <a:schemeClr val="accent2"/>
              </a:buClr>
              <a:buSzPts val="4200"/>
              <a:buNone/>
              <a:defRPr sz="4200">
                <a:solidFill>
                  <a:schemeClr val="accent2"/>
                </a:solidFill>
              </a:defRPr>
            </a:lvl8pPr>
            <a:lvl9pPr lvl="8" rtl="0" algn="r">
              <a:spcBef>
                <a:spcPts val="0"/>
              </a:spcBef>
              <a:spcAft>
                <a:spcPts val="0"/>
              </a:spcAft>
              <a:buClr>
                <a:schemeClr val="accent2"/>
              </a:buClr>
              <a:buSzPts val="4200"/>
              <a:buNone/>
              <a:defRPr sz="4200">
                <a:solidFill>
                  <a:schemeClr val="accent2"/>
                </a:solidFill>
              </a:defRPr>
            </a:lvl9pPr>
          </a:lstStyle>
          <a:p/>
        </p:txBody>
      </p:sp>
      <p:sp>
        <p:nvSpPr>
          <p:cNvPr id="126" name="Google Shape;126;p25"/>
          <p:cNvSpPr txBox="1"/>
          <p:nvPr>
            <p:ph idx="1" type="subTitle"/>
          </p:nvPr>
        </p:nvSpPr>
        <p:spPr>
          <a:xfrm>
            <a:off x="1671064" y="1604850"/>
            <a:ext cx="2805900" cy="852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127" name="Google Shape;127;p25"/>
          <p:cNvSpPr txBox="1"/>
          <p:nvPr>
            <p:ph idx="3" type="title"/>
          </p:nvPr>
        </p:nvSpPr>
        <p:spPr>
          <a:xfrm>
            <a:off x="4667036" y="2547925"/>
            <a:ext cx="2805900" cy="381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1600"/>
              <a:buNone/>
              <a:defRPr sz="1600">
                <a:solidFill>
                  <a:schemeClr val="accent2"/>
                </a:solidFill>
              </a:defRPr>
            </a:lvl1pPr>
            <a:lvl2pPr lvl="1" rtl="0">
              <a:spcBef>
                <a:spcPts val="0"/>
              </a:spcBef>
              <a:spcAft>
                <a:spcPts val="0"/>
              </a:spcAft>
              <a:buClr>
                <a:schemeClr val="accent2"/>
              </a:buClr>
              <a:buSzPts val="4200"/>
              <a:buNone/>
              <a:defRPr sz="4200">
                <a:solidFill>
                  <a:schemeClr val="accent2"/>
                </a:solidFill>
              </a:defRPr>
            </a:lvl2pPr>
            <a:lvl3pPr lvl="2" rtl="0">
              <a:spcBef>
                <a:spcPts val="0"/>
              </a:spcBef>
              <a:spcAft>
                <a:spcPts val="0"/>
              </a:spcAft>
              <a:buClr>
                <a:schemeClr val="accent2"/>
              </a:buClr>
              <a:buSzPts val="4200"/>
              <a:buNone/>
              <a:defRPr sz="4200">
                <a:solidFill>
                  <a:schemeClr val="accent2"/>
                </a:solidFill>
              </a:defRPr>
            </a:lvl3pPr>
            <a:lvl4pPr lvl="3" rtl="0">
              <a:spcBef>
                <a:spcPts val="0"/>
              </a:spcBef>
              <a:spcAft>
                <a:spcPts val="0"/>
              </a:spcAft>
              <a:buClr>
                <a:schemeClr val="accent2"/>
              </a:buClr>
              <a:buSzPts val="4200"/>
              <a:buNone/>
              <a:defRPr sz="4200">
                <a:solidFill>
                  <a:schemeClr val="accent2"/>
                </a:solidFill>
              </a:defRPr>
            </a:lvl4pPr>
            <a:lvl5pPr lvl="4" rtl="0">
              <a:spcBef>
                <a:spcPts val="0"/>
              </a:spcBef>
              <a:spcAft>
                <a:spcPts val="0"/>
              </a:spcAft>
              <a:buClr>
                <a:schemeClr val="accent2"/>
              </a:buClr>
              <a:buSzPts val="4200"/>
              <a:buNone/>
              <a:defRPr sz="4200">
                <a:solidFill>
                  <a:schemeClr val="accent2"/>
                </a:solidFill>
              </a:defRPr>
            </a:lvl5pPr>
            <a:lvl6pPr lvl="5" rtl="0">
              <a:spcBef>
                <a:spcPts val="0"/>
              </a:spcBef>
              <a:spcAft>
                <a:spcPts val="0"/>
              </a:spcAft>
              <a:buClr>
                <a:schemeClr val="accent2"/>
              </a:buClr>
              <a:buSzPts val="4200"/>
              <a:buNone/>
              <a:defRPr sz="4200">
                <a:solidFill>
                  <a:schemeClr val="accent2"/>
                </a:solidFill>
              </a:defRPr>
            </a:lvl6pPr>
            <a:lvl7pPr lvl="6" rtl="0">
              <a:spcBef>
                <a:spcPts val="0"/>
              </a:spcBef>
              <a:spcAft>
                <a:spcPts val="0"/>
              </a:spcAft>
              <a:buClr>
                <a:schemeClr val="accent2"/>
              </a:buClr>
              <a:buSzPts val="4200"/>
              <a:buNone/>
              <a:defRPr sz="4200">
                <a:solidFill>
                  <a:schemeClr val="accent2"/>
                </a:solidFill>
              </a:defRPr>
            </a:lvl7pPr>
            <a:lvl8pPr lvl="7" rtl="0">
              <a:spcBef>
                <a:spcPts val="0"/>
              </a:spcBef>
              <a:spcAft>
                <a:spcPts val="0"/>
              </a:spcAft>
              <a:buClr>
                <a:schemeClr val="accent2"/>
              </a:buClr>
              <a:buSzPts val="4200"/>
              <a:buNone/>
              <a:defRPr sz="4200">
                <a:solidFill>
                  <a:schemeClr val="accent2"/>
                </a:solidFill>
              </a:defRPr>
            </a:lvl8pPr>
            <a:lvl9pPr lvl="8" rtl="0">
              <a:spcBef>
                <a:spcPts val="0"/>
              </a:spcBef>
              <a:spcAft>
                <a:spcPts val="0"/>
              </a:spcAft>
              <a:buClr>
                <a:schemeClr val="accent2"/>
              </a:buClr>
              <a:buSzPts val="4200"/>
              <a:buNone/>
              <a:defRPr sz="4200">
                <a:solidFill>
                  <a:schemeClr val="accent2"/>
                </a:solidFill>
              </a:defRPr>
            </a:lvl9pPr>
          </a:lstStyle>
          <a:p/>
        </p:txBody>
      </p:sp>
      <p:sp>
        <p:nvSpPr>
          <p:cNvPr id="128" name="Google Shape;128;p25"/>
          <p:cNvSpPr txBox="1"/>
          <p:nvPr>
            <p:ph idx="4" type="subTitle"/>
          </p:nvPr>
        </p:nvSpPr>
        <p:spPr>
          <a:xfrm>
            <a:off x="4667014" y="2921075"/>
            <a:ext cx="2805900" cy="85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TITLE_AND_BODY_1_3">
    <p:spTree>
      <p:nvGrpSpPr>
        <p:cNvPr id="129" name="Shape 129"/>
        <p:cNvGrpSpPr/>
        <p:nvPr/>
      </p:nvGrpSpPr>
      <p:grpSpPr>
        <a:xfrm>
          <a:off x="0" y="0"/>
          <a:ext cx="0" cy="0"/>
          <a:chOff x="0" y="0"/>
          <a:chExt cx="0" cy="0"/>
        </a:xfrm>
      </p:grpSpPr>
      <p:pic>
        <p:nvPicPr>
          <p:cNvPr id="130" name="Google Shape;130;p26"/>
          <p:cNvPicPr preferRelativeResize="0"/>
          <p:nvPr/>
        </p:nvPicPr>
        <p:blipFill>
          <a:blip r:embed="rId2">
            <a:alphaModFix/>
          </a:blip>
          <a:stretch>
            <a:fillRect/>
          </a:stretch>
        </p:blipFill>
        <p:spPr>
          <a:xfrm flipH="1">
            <a:off x="0" y="-392975"/>
            <a:ext cx="9397469" cy="3269127"/>
          </a:xfrm>
          <a:prstGeom prst="rect">
            <a:avLst/>
          </a:prstGeom>
          <a:noFill/>
          <a:ln>
            <a:noFill/>
          </a:ln>
        </p:spPr>
      </p:pic>
      <p:sp>
        <p:nvSpPr>
          <p:cNvPr id="131" name="Google Shape;131;p26"/>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132" name="Google Shape;132;p26"/>
          <p:cNvSpPr txBox="1"/>
          <p:nvPr>
            <p:ph idx="2" type="title"/>
          </p:nvPr>
        </p:nvSpPr>
        <p:spPr>
          <a:xfrm>
            <a:off x="809952" y="1559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33" name="Google Shape;133;p26"/>
          <p:cNvSpPr txBox="1"/>
          <p:nvPr>
            <p:ph idx="1" type="subTitle"/>
          </p:nvPr>
        </p:nvSpPr>
        <p:spPr>
          <a:xfrm>
            <a:off x="809938" y="1932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4" name="Google Shape;134;p26"/>
          <p:cNvSpPr txBox="1"/>
          <p:nvPr>
            <p:ph idx="3" type="title"/>
          </p:nvPr>
        </p:nvSpPr>
        <p:spPr>
          <a:xfrm>
            <a:off x="3463514" y="1559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35" name="Google Shape;135;p26"/>
          <p:cNvSpPr txBox="1"/>
          <p:nvPr>
            <p:ph idx="4" type="subTitle"/>
          </p:nvPr>
        </p:nvSpPr>
        <p:spPr>
          <a:xfrm>
            <a:off x="3463500" y="1932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6" name="Google Shape;136;p26"/>
          <p:cNvSpPr txBox="1"/>
          <p:nvPr>
            <p:ph idx="5" type="title"/>
          </p:nvPr>
        </p:nvSpPr>
        <p:spPr>
          <a:xfrm>
            <a:off x="6117064" y="1559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37" name="Google Shape;137;p26"/>
          <p:cNvSpPr txBox="1"/>
          <p:nvPr>
            <p:ph idx="6" type="subTitle"/>
          </p:nvPr>
        </p:nvSpPr>
        <p:spPr>
          <a:xfrm>
            <a:off x="6117050" y="1932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8" name="Google Shape;138;p26"/>
          <p:cNvSpPr txBox="1"/>
          <p:nvPr>
            <p:ph idx="7" type="title"/>
          </p:nvPr>
        </p:nvSpPr>
        <p:spPr>
          <a:xfrm>
            <a:off x="809939" y="3207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39" name="Google Shape;139;p26"/>
          <p:cNvSpPr txBox="1"/>
          <p:nvPr>
            <p:ph idx="8" type="subTitle"/>
          </p:nvPr>
        </p:nvSpPr>
        <p:spPr>
          <a:xfrm>
            <a:off x="809925" y="3580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0" name="Google Shape;140;p26"/>
          <p:cNvSpPr txBox="1"/>
          <p:nvPr>
            <p:ph idx="9" type="title"/>
          </p:nvPr>
        </p:nvSpPr>
        <p:spPr>
          <a:xfrm>
            <a:off x="3463502" y="3207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41" name="Google Shape;141;p26"/>
          <p:cNvSpPr txBox="1"/>
          <p:nvPr>
            <p:ph idx="13" type="subTitle"/>
          </p:nvPr>
        </p:nvSpPr>
        <p:spPr>
          <a:xfrm>
            <a:off x="3463488" y="3580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2" name="Google Shape;142;p26"/>
          <p:cNvSpPr txBox="1"/>
          <p:nvPr>
            <p:ph idx="14" type="title"/>
          </p:nvPr>
        </p:nvSpPr>
        <p:spPr>
          <a:xfrm>
            <a:off x="6117052" y="3207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43" name="Google Shape;143;p26"/>
          <p:cNvSpPr txBox="1"/>
          <p:nvPr>
            <p:ph idx="15" type="subTitle"/>
          </p:nvPr>
        </p:nvSpPr>
        <p:spPr>
          <a:xfrm>
            <a:off x="6117038" y="3580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SECTION_HEADER_1">
    <p:spTree>
      <p:nvGrpSpPr>
        <p:cNvPr id="144" name="Shape 144"/>
        <p:cNvGrpSpPr/>
        <p:nvPr/>
      </p:nvGrpSpPr>
      <p:grpSpPr>
        <a:xfrm>
          <a:off x="0" y="0"/>
          <a:ext cx="0" cy="0"/>
          <a:chOff x="0" y="0"/>
          <a:chExt cx="0" cy="0"/>
        </a:xfrm>
      </p:grpSpPr>
      <p:pic>
        <p:nvPicPr>
          <p:cNvPr id="145" name="Google Shape;145;p27"/>
          <p:cNvPicPr preferRelativeResize="0"/>
          <p:nvPr/>
        </p:nvPicPr>
        <p:blipFill>
          <a:blip r:embed="rId2">
            <a:alphaModFix/>
          </a:blip>
          <a:stretch>
            <a:fillRect/>
          </a:stretch>
        </p:blipFill>
        <p:spPr>
          <a:xfrm>
            <a:off x="-76672" y="-827887"/>
            <a:ext cx="6153101" cy="6799271"/>
          </a:xfrm>
          <a:prstGeom prst="rect">
            <a:avLst/>
          </a:prstGeom>
          <a:noFill/>
          <a:ln>
            <a:noFill/>
          </a:ln>
        </p:spPr>
      </p:pic>
      <p:sp>
        <p:nvSpPr>
          <p:cNvPr id="146" name="Google Shape;146;p27"/>
          <p:cNvSpPr txBox="1"/>
          <p:nvPr>
            <p:ph type="title"/>
          </p:nvPr>
        </p:nvSpPr>
        <p:spPr>
          <a:xfrm>
            <a:off x="5150300" y="694050"/>
            <a:ext cx="3156600" cy="84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7" name="Google Shape;147;p27"/>
          <p:cNvSpPr txBox="1"/>
          <p:nvPr>
            <p:ph idx="1" type="subTitle"/>
          </p:nvPr>
        </p:nvSpPr>
        <p:spPr>
          <a:xfrm>
            <a:off x="5150300" y="1535850"/>
            <a:ext cx="3156600" cy="119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8" name="Google Shape;148;p27"/>
          <p:cNvSpPr txBox="1"/>
          <p:nvPr/>
        </p:nvSpPr>
        <p:spPr>
          <a:xfrm>
            <a:off x="5150300" y="3218125"/>
            <a:ext cx="3192600" cy="6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1"/>
                </a:solidFill>
                <a:latin typeface="Montserrat"/>
                <a:ea typeface="Montserrat"/>
                <a:cs typeface="Montserrat"/>
                <a:sym typeface="Montserrat"/>
              </a:rPr>
              <a:t>CREDITS: This presentation template was created by Slidesgo, including icons by Flaticon, and infographics &amp; images by Freepik. </a:t>
            </a:r>
            <a:endParaRPr sz="1100">
              <a:solidFill>
                <a:schemeClr val="accent1"/>
              </a:solidFill>
              <a:latin typeface="Montserrat"/>
              <a:ea typeface="Montserrat"/>
              <a:cs typeface="Montserrat"/>
              <a:sym typeface="Montserrat"/>
            </a:endParaRPr>
          </a:p>
          <a:p>
            <a:pPr indent="0" lvl="0" marL="0" rtl="0" algn="l">
              <a:spcBef>
                <a:spcPts val="0"/>
              </a:spcBef>
              <a:spcAft>
                <a:spcPts val="0"/>
              </a:spcAft>
              <a:buNone/>
            </a:pPr>
            <a:r>
              <a:t/>
            </a:r>
            <a:endParaRPr sz="1100">
              <a:solidFill>
                <a:schemeClr val="accent1"/>
              </a:solidFill>
              <a:latin typeface="Montserrat"/>
              <a:ea typeface="Montserrat"/>
              <a:cs typeface="Montserrat"/>
              <a:sym typeface="Montserrat"/>
            </a:endParaRPr>
          </a:p>
          <a:p>
            <a:pPr indent="0" lvl="0" marL="0" rtl="0" algn="l">
              <a:spcBef>
                <a:spcPts val="0"/>
              </a:spcBef>
              <a:spcAft>
                <a:spcPts val="0"/>
              </a:spcAft>
              <a:buNone/>
            </a:pPr>
            <a:r>
              <a:t/>
            </a:r>
            <a:endParaRPr sz="1100">
              <a:solidFill>
                <a:schemeClr val="accent1"/>
              </a:solidFill>
              <a:latin typeface="Montserrat"/>
              <a:ea typeface="Montserrat"/>
              <a:cs typeface="Montserrat"/>
              <a:sym typeface="Montserrat"/>
            </a:endParaRPr>
          </a:p>
          <a:p>
            <a:pPr indent="0" lvl="0" marL="0" rtl="0" algn="l">
              <a:spcBef>
                <a:spcPts val="0"/>
              </a:spcBef>
              <a:spcAft>
                <a:spcPts val="0"/>
              </a:spcAft>
              <a:buNone/>
            </a:pPr>
            <a:r>
              <a:t/>
            </a:r>
            <a:endParaRPr sz="1100">
              <a:solidFill>
                <a:schemeClr val="accent1"/>
              </a:solidFill>
              <a:latin typeface="Montserrat"/>
              <a:ea typeface="Montserrat"/>
              <a:cs typeface="Montserrat"/>
              <a:sym typeface="Montserrat"/>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
    <p:spTree>
      <p:nvGrpSpPr>
        <p:cNvPr id="149" name="Shape 149"/>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
    <p:spTree>
      <p:nvGrpSpPr>
        <p:cNvPr id="150" name="Shape 150"/>
        <p:cNvGrpSpPr/>
        <p:nvPr/>
      </p:nvGrpSpPr>
      <p:grpSpPr>
        <a:xfrm>
          <a:off x="0" y="0"/>
          <a:ext cx="0" cy="0"/>
          <a:chOff x="0" y="0"/>
          <a:chExt cx="0" cy="0"/>
        </a:xfrm>
      </p:grpSpPr>
      <p:pic>
        <p:nvPicPr>
          <p:cNvPr id="151" name="Google Shape;151;p29"/>
          <p:cNvPicPr preferRelativeResize="0"/>
          <p:nvPr/>
        </p:nvPicPr>
        <p:blipFill>
          <a:blip r:embed="rId2">
            <a:alphaModFix/>
          </a:blip>
          <a:stretch>
            <a:fillRect/>
          </a:stretch>
        </p:blipFill>
        <p:spPr>
          <a:xfrm flipH="1">
            <a:off x="5434928" y="-827887"/>
            <a:ext cx="6153101" cy="6799271"/>
          </a:xfrm>
          <a:prstGeom prst="rect">
            <a:avLst/>
          </a:prstGeom>
          <a:noFill/>
          <a:ln>
            <a:noFill/>
          </a:ln>
        </p:spPr>
      </p:pic>
      <p:pic>
        <p:nvPicPr>
          <p:cNvPr id="152" name="Google Shape;152;p29"/>
          <p:cNvPicPr preferRelativeResize="0"/>
          <p:nvPr/>
        </p:nvPicPr>
        <p:blipFill>
          <a:blip r:embed="rId2">
            <a:alphaModFix/>
          </a:blip>
          <a:stretch>
            <a:fillRect/>
          </a:stretch>
        </p:blipFill>
        <p:spPr>
          <a:xfrm flipH="1" rot="10800000">
            <a:off x="-2444022" y="-827887"/>
            <a:ext cx="6153101" cy="6799271"/>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
    <p:spTree>
      <p:nvGrpSpPr>
        <p:cNvPr id="153" name="Shape 153"/>
        <p:cNvGrpSpPr/>
        <p:nvPr/>
      </p:nvGrpSpPr>
      <p:grpSpPr>
        <a:xfrm>
          <a:off x="0" y="0"/>
          <a:ext cx="0" cy="0"/>
          <a:chOff x="0" y="0"/>
          <a:chExt cx="0" cy="0"/>
        </a:xfrm>
      </p:grpSpPr>
      <p:pic>
        <p:nvPicPr>
          <p:cNvPr id="154" name="Google Shape;154;p30"/>
          <p:cNvPicPr preferRelativeResize="0"/>
          <p:nvPr/>
        </p:nvPicPr>
        <p:blipFill>
          <a:blip r:embed="rId2">
            <a:alphaModFix/>
          </a:blip>
          <a:stretch>
            <a:fillRect/>
          </a:stretch>
        </p:blipFill>
        <p:spPr>
          <a:xfrm>
            <a:off x="-76672" y="-827887"/>
            <a:ext cx="6153101" cy="679927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pic>
        <p:nvPicPr>
          <p:cNvPr id="18" name="Google Shape;18;p4"/>
          <p:cNvPicPr preferRelativeResize="0"/>
          <p:nvPr/>
        </p:nvPicPr>
        <p:blipFill>
          <a:blip r:embed="rId2">
            <a:alphaModFix amt="56000"/>
          </a:blip>
          <a:stretch>
            <a:fillRect/>
          </a:stretch>
        </p:blipFill>
        <p:spPr>
          <a:xfrm rot="-7199997">
            <a:off x="4531704" y="539794"/>
            <a:ext cx="5918750" cy="6540301"/>
          </a:xfrm>
          <a:prstGeom prst="rect">
            <a:avLst/>
          </a:prstGeom>
          <a:noFill/>
          <a:ln>
            <a:noFill/>
          </a:ln>
        </p:spPr>
      </p:pic>
      <p:sp>
        <p:nvSpPr>
          <p:cNvPr id="19" name="Google Shape;19;p4"/>
          <p:cNvSpPr txBox="1"/>
          <p:nvPr>
            <p:ph idx="1" type="body"/>
          </p:nvPr>
        </p:nvSpPr>
        <p:spPr>
          <a:xfrm>
            <a:off x="686700" y="1076275"/>
            <a:ext cx="7684500" cy="3265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accent2"/>
              </a:buClr>
              <a:buSzPts val="1100"/>
              <a:buAutoNum type="arabicPeriod"/>
              <a:defRPr sz="1250"/>
            </a:lvl1pPr>
            <a:lvl2pPr indent="-298450" lvl="1" marL="914400">
              <a:spcBef>
                <a:spcPts val="1600"/>
              </a:spcBef>
              <a:spcAft>
                <a:spcPts val="0"/>
              </a:spcAft>
              <a:buClr>
                <a:schemeClr val="dk1"/>
              </a:buClr>
              <a:buSzPts val="1100"/>
              <a:buFont typeface="Muli"/>
              <a:buAutoNum type="alphaLcPeriod"/>
              <a:defRPr sz="1250"/>
            </a:lvl2pPr>
            <a:lvl3pPr indent="-298450" lvl="2" marL="1371600">
              <a:spcBef>
                <a:spcPts val="1600"/>
              </a:spcBef>
              <a:spcAft>
                <a:spcPts val="0"/>
              </a:spcAft>
              <a:buClr>
                <a:schemeClr val="dk1"/>
              </a:buClr>
              <a:buSzPts val="1100"/>
              <a:buFont typeface="Muli"/>
              <a:buAutoNum type="romanLcPeriod"/>
              <a:defRPr sz="1250"/>
            </a:lvl3pPr>
            <a:lvl4pPr indent="-298450" lvl="3" marL="1828800">
              <a:spcBef>
                <a:spcPts val="1600"/>
              </a:spcBef>
              <a:spcAft>
                <a:spcPts val="0"/>
              </a:spcAft>
              <a:buClr>
                <a:schemeClr val="dk1"/>
              </a:buClr>
              <a:buSzPts val="1100"/>
              <a:buFont typeface="Muli"/>
              <a:buAutoNum type="arabicPeriod"/>
              <a:defRPr sz="1250"/>
            </a:lvl4pPr>
            <a:lvl5pPr indent="-298450" lvl="4" marL="2286000">
              <a:spcBef>
                <a:spcPts val="1600"/>
              </a:spcBef>
              <a:spcAft>
                <a:spcPts val="0"/>
              </a:spcAft>
              <a:buClr>
                <a:schemeClr val="dk1"/>
              </a:buClr>
              <a:buSzPts val="1100"/>
              <a:buFont typeface="Muli"/>
              <a:buAutoNum type="alphaLcPeriod"/>
              <a:defRPr sz="1250"/>
            </a:lvl5pPr>
            <a:lvl6pPr indent="-298450" lvl="5" marL="2743200">
              <a:spcBef>
                <a:spcPts val="1600"/>
              </a:spcBef>
              <a:spcAft>
                <a:spcPts val="0"/>
              </a:spcAft>
              <a:buClr>
                <a:schemeClr val="dk1"/>
              </a:buClr>
              <a:buSzPts val="1100"/>
              <a:buFont typeface="Muli"/>
              <a:buAutoNum type="romanLcPeriod"/>
              <a:defRPr sz="1250"/>
            </a:lvl6pPr>
            <a:lvl7pPr indent="-298450" lvl="6" marL="3200400">
              <a:spcBef>
                <a:spcPts val="1600"/>
              </a:spcBef>
              <a:spcAft>
                <a:spcPts val="0"/>
              </a:spcAft>
              <a:buClr>
                <a:schemeClr val="dk1"/>
              </a:buClr>
              <a:buSzPts val="1100"/>
              <a:buFont typeface="Muli"/>
              <a:buAutoNum type="arabicPeriod"/>
              <a:defRPr sz="1250"/>
            </a:lvl7pPr>
            <a:lvl8pPr indent="-298450" lvl="7" marL="3657600">
              <a:spcBef>
                <a:spcPts val="1600"/>
              </a:spcBef>
              <a:spcAft>
                <a:spcPts val="0"/>
              </a:spcAft>
              <a:buClr>
                <a:schemeClr val="dk1"/>
              </a:buClr>
              <a:buSzPts val="1100"/>
              <a:buFont typeface="Muli"/>
              <a:buAutoNum type="alphaLcPeriod"/>
              <a:defRPr sz="1250"/>
            </a:lvl8pPr>
            <a:lvl9pPr indent="-298450" lvl="8" marL="4114800">
              <a:spcBef>
                <a:spcPts val="1600"/>
              </a:spcBef>
              <a:spcAft>
                <a:spcPts val="1600"/>
              </a:spcAft>
              <a:buClr>
                <a:schemeClr val="dk1"/>
              </a:buClr>
              <a:buSzPts val="1100"/>
              <a:buFont typeface="Muli"/>
              <a:buAutoNum type="romanLcPeriod"/>
              <a:defRPr sz="1250"/>
            </a:lvl9pPr>
          </a:lstStyle>
          <a:p/>
        </p:txBody>
      </p:sp>
      <p:sp>
        <p:nvSpPr>
          <p:cNvPr id="20" name="Google Shape;20;p4"/>
          <p:cNvSpPr txBox="1"/>
          <p:nvPr>
            <p:ph type="title"/>
          </p:nvPr>
        </p:nvSpPr>
        <p:spPr>
          <a:xfrm>
            <a:off x="1781425" y="378225"/>
            <a:ext cx="65898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8" name="Shape 15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pic>
        <p:nvPicPr>
          <p:cNvPr id="22" name="Google Shape;22;p5"/>
          <p:cNvPicPr preferRelativeResize="0"/>
          <p:nvPr/>
        </p:nvPicPr>
        <p:blipFill rotWithShape="1">
          <a:blip r:embed="rId2">
            <a:alphaModFix/>
          </a:blip>
          <a:srcRect b="0" l="0" r="8214" t="0"/>
          <a:stretch/>
        </p:blipFill>
        <p:spPr>
          <a:xfrm>
            <a:off x="658750" y="-1397100"/>
            <a:ext cx="7826501" cy="7437298"/>
          </a:xfrm>
          <a:prstGeom prst="rect">
            <a:avLst/>
          </a:prstGeom>
          <a:noFill/>
          <a:ln>
            <a:noFill/>
          </a:ln>
        </p:spPr>
      </p:pic>
      <p:sp>
        <p:nvSpPr>
          <p:cNvPr id="23" name="Google Shape;23;p5"/>
          <p:cNvSpPr txBox="1"/>
          <p:nvPr>
            <p:ph idx="1" type="body"/>
          </p:nvPr>
        </p:nvSpPr>
        <p:spPr>
          <a:xfrm>
            <a:off x="775144" y="1313000"/>
            <a:ext cx="3564900" cy="3255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5"/>
          <p:cNvSpPr txBox="1"/>
          <p:nvPr>
            <p:ph idx="2" type="body"/>
          </p:nvPr>
        </p:nvSpPr>
        <p:spPr>
          <a:xfrm>
            <a:off x="4803956" y="1313000"/>
            <a:ext cx="3564900" cy="3255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5" name="Google Shape;25;p5"/>
          <p:cNvSpPr txBox="1"/>
          <p:nvPr>
            <p:ph type="title"/>
          </p:nvPr>
        </p:nvSpPr>
        <p:spPr>
          <a:xfrm>
            <a:off x="3972475" y="378225"/>
            <a:ext cx="43986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pic>
        <p:nvPicPr>
          <p:cNvPr id="27" name="Google Shape;27;p6"/>
          <p:cNvPicPr preferRelativeResize="0"/>
          <p:nvPr/>
        </p:nvPicPr>
        <p:blipFill rotWithShape="1">
          <a:blip r:embed="rId2">
            <a:alphaModFix/>
          </a:blip>
          <a:srcRect b="0" l="0" r="8214" t="0"/>
          <a:stretch/>
        </p:blipFill>
        <p:spPr>
          <a:xfrm>
            <a:off x="658750" y="-1397100"/>
            <a:ext cx="7826501" cy="7437298"/>
          </a:xfrm>
          <a:prstGeom prst="rect">
            <a:avLst/>
          </a:prstGeom>
          <a:noFill/>
          <a:ln>
            <a:noFill/>
          </a:ln>
        </p:spPr>
      </p:pic>
      <p:sp>
        <p:nvSpPr>
          <p:cNvPr id="28" name="Google Shape;28;p6"/>
          <p:cNvSpPr txBox="1"/>
          <p:nvPr>
            <p:ph type="title"/>
          </p:nvPr>
        </p:nvSpPr>
        <p:spPr>
          <a:xfrm>
            <a:off x="2400850" y="378225"/>
            <a:ext cx="59703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1008350" y="1460450"/>
            <a:ext cx="2808000" cy="755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1" name="Google Shape;31;p7"/>
          <p:cNvSpPr txBox="1"/>
          <p:nvPr>
            <p:ph idx="1" type="body"/>
          </p:nvPr>
        </p:nvSpPr>
        <p:spPr>
          <a:xfrm>
            <a:off x="1008350" y="2183050"/>
            <a:ext cx="3015900" cy="1500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pic>
        <p:nvPicPr>
          <p:cNvPr id="32" name="Google Shape;32;p7"/>
          <p:cNvPicPr preferRelativeResize="0"/>
          <p:nvPr/>
        </p:nvPicPr>
        <p:blipFill>
          <a:blip r:embed="rId2">
            <a:alphaModFix/>
          </a:blip>
          <a:stretch>
            <a:fillRect/>
          </a:stretch>
        </p:blipFill>
        <p:spPr>
          <a:xfrm rot="-5400000">
            <a:off x="4647114" y="1532427"/>
            <a:ext cx="6751897" cy="224187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p:nvPr/>
        </p:nvSpPr>
        <p:spPr>
          <a:xfrm rot="10800000">
            <a:off x="0" y="0"/>
            <a:ext cx="1668900" cy="5143500"/>
          </a:xfrm>
          <a:prstGeom prst="rect">
            <a:avLst/>
          </a:prstGeom>
          <a:gradFill>
            <a:gsLst>
              <a:gs pos="0">
                <a:schemeClr val="dk1"/>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8"/>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 name="Google Shape;36;p8"/>
          <p:cNvPicPr preferRelativeResize="0"/>
          <p:nvPr/>
        </p:nvPicPr>
        <p:blipFill rotWithShape="1">
          <a:blip r:embed="rId2">
            <a:alphaModFix/>
          </a:blip>
          <a:srcRect b="0" l="0" r="0" t="0"/>
          <a:stretch/>
        </p:blipFill>
        <p:spPr>
          <a:xfrm>
            <a:off x="240625" y="3354737"/>
            <a:ext cx="8662743" cy="2601674"/>
          </a:xfrm>
          <a:prstGeom prst="rect">
            <a:avLst/>
          </a:prstGeom>
          <a:noFill/>
          <a:ln>
            <a:noFill/>
          </a:ln>
        </p:spPr>
      </p:pic>
      <p:pic>
        <p:nvPicPr>
          <p:cNvPr id="37" name="Google Shape;37;p8"/>
          <p:cNvPicPr preferRelativeResize="0"/>
          <p:nvPr/>
        </p:nvPicPr>
        <p:blipFill rotWithShape="1">
          <a:blip r:embed="rId2">
            <a:alphaModFix/>
          </a:blip>
          <a:srcRect b="0" l="0" r="0" t="0"/>
          <a:stretch/>
        </p:blipFill>
        <p:spPr>
          <a:xfrm rot="10800000">
            <a:off x="240625" y="-812913"/>
            <a:ext cx="8662743" cy="2601674"/>
          </a:xfrm>
          <a:prstGeom prst="rect">
            <a:avLst/>
          </a:prstGeom>
          <a:noFill/>
          <a:ln>
            <a:noFill/>
          </a:ln>
        </p:spPr>
      </p:pic>
      <p:sp>
        <p:nvSpPr>
          <p:cNvPr id="38" name="Google Shape;38;p8"/>
          <p:cNvSpPr txBox="1"/>
          <p:nvPr>
            <p:ph type="title"/>
          </p:nvPr>
        </p:nvSpPr>
        <p:spPr>
          <a:xfrm>
            <a:off x="1301375" y="1417650"/>
            <a:ext cx="6541200" cy="23082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pic>
        <p:nvPicPr>
          <p:cNvPr id="40" name="Google Shape;40;p9"/>
          <p:cNvPicPr preferRelativeResize="0"/>
          <p:nvPr/>
        </p:nvPicPr>
        <p:blipFill>
          <a:blip r:embed="rId2">
            <a:alphaModFix amt="50000"/>
          </a:blip>
          <a:stretch>
            <a:fillRect/>
          </a:stretch>
        </p:blipFill>
        <p:spPr>
          <a:xfrm>
            <a:off x="-3192424" y="1047350"/>
            <a:ext cx="12336426" cy="4096149"/>
          </a:xfrm>
          <a:prstGeom prst="rect">
            <a:avLst/>
          </a:prstGeom>
          <a:noFill/>
          <a:ln>
            <a:noFill/>
          </a:ln>
        </p:spPr>
      </p:pic>
      <p:sp>
        <p:nvSpPr>
          <p:cNvPr id="41" name="Google Shape;41;p9"/>
          <p:cNvSpPr txBox="1"/>
          <p:nvPr>
            <p:ph type="title"/>
          </p:nvPr>
        </p:nvSpPr>
        <p:spPr>
          <a:xfrm>
            <a:off x="4998775" y="1276500"/>
            <a:ext cx="33552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3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9"/>
          <p:cNvSpPr txBox="1"/>
          <p:nvPr>
            <p:ph idx="1" type="subTitle"/>
          </p:nvPr>
        </p:nvSpPr>
        <p:spPr>
          <a:xfrm>
            <a:off x="4998775" y="2110500"/>
            <a:ext cx="3355200" cy="1665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type="title"/>
          </p:nvPr>
        </p:nvSpPr>
        <p:spPr>
          <a:xfrm>
            <a:off x="1528650" y="450150"/>
            <a:ext cx="4029300" cy="1078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45" name="Google Shape;45;p10"/>
          <p:cNvPicPr preferRelativeResize="0"/>
          <p:nvPr/>
        </p:nvPicPr>
        <p:blipFill>
          <a:blip r:embed="rId2">
            <a:alphaModFix amt="56000"/>
          </a:blip>
          <a:stretch>
            <a:fillRect/>
          </a:stretch>
        </p:blipFill>
        <p:spPr>
          <a:xfrm rot="-3651880">
            <a:off x="-1772274" y="-44184"/>
            <a:ext cx="5918752" cy="654029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00237D"/>
            </a:gs>
            <a:gs pos="100000">
              <a:srgbClr val="011445"/>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Montserrat ExtraBold"/>
              <a:buNone/>
              <a:defRPr sz="2800">
                <a:solidFill>
                  <a:schemeClr val="accent1"/>
                </a:solidFill>
                <a:latin typeface="Montserrat ExtraBold"/>
                <a:ea typeface="Montserrat ExtraBold"/>
                <a:cs typeface="Montserrat ExtraBold"/>
                <a:sym typeface="Montserrat ExtraBold"/>
              </a:defRPr>
            </a:lvl1pPr>
            <a:lvl2pPr lvl="1">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2pPr>
            <a:lvl3pPr lvl="2">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3pPr>
            <a:lvl4pPr lvl="3">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4pPr>
            <a:lvl5pPr lvl="4">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5pPr>
            <a:lvl6pPr lvl="5">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6pPr>
            <a:lvl7pPr lvl="6">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7pPr>
            <a:lvl8pPr lvl="7">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8pPr>
            <a:lvl9pPr lvl="8">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1"/>
              </a:buClr>
              <a:buSzPts val="1800"/>
              <a:buFont typeface="Montserrat"/>
              <a:buChar char="●"/>
              <a:defRPr sz="1800">
                <a:solidFill>
                  <a:schemeClr val="accent1"/>
                </a:solidFill>
                <a:latin typeface="Montserrat"/>
                <a:ea typeface="Montserrat"/>
                <a:cs typeface="Montserrat"/>
                <a:sym typeface="Montserrat"/>
              </a:defRPr>
            </a:lvl1pPr>
            <a:lvl2pPr indent="-317500" lvl="1" marL="9144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2pPr>
            <a:lvl3pPr indent="-317500" lvl="2" marL="13716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3pPr>
            <a:lvl4pPr indent="-317500" lvl="3" marL="18288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4pPr>
            <a:lvl5pPr indent="-317500" lvl="4" marL="22860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5pPr>
            <a:lvl6pPr indent="-317500" lvl="5" marL="27432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6pPr>
            <a:lvl7pPr indent="-317500" lvl="6" marL="32004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7pPr>
            <a:lvl8pPr indent="-317500" lvl="7" marL="36576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accent1"/>
              </a:buClr>
              <a:buSzPts val="1400"/>
              <a:buFont typeface="Montserrat"/>
              <a:buChar char="■"/>
              <a:defRPr>
                <a:solidFill>
                  <a:schemeClr val="accent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55" name="Shape 155"/>
        <p:cNvGrpSpPr/>
        <p:nvPr/>
      </p:nvGrpSpPr>
      <p:grpSpPr>
        <a:xfrm>
          <a:off x="0" y="0"/>
          <a:ext cx="0" cy="0"/>
          <a:chOff x="0" y="0"/>
          <a:chExt cx="0" cy="0"/>
        </a:xfrm>
      </p:grpSpPr>
      <p:sp>
        <p:nvSpPr>
          <p:cNvPr id="156" name="Google Shape;156;p3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57" name="Google Shape;157;p3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7"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slide" Target="/ppt/slides/slide3.xml"/><Relationship Id="rId4" Type="http://schemas.openxmlformats.org/officeDocument/2006/relationships/slide" Target="/ppt/slid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slide" Target="/ppt/slides/slide3.xml"/><Relationship Id="rId4" Type="http://schemas.openxmlformats.org/officeDocument/2006/relationships/slide" Target="/ppt/slid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slide" Target="/ppt/slides/slide3.xml"/><Relationship Id="rId4" Type="http://schemas.openxmlformats.org/officeDocument/2006/relationships/slide" Target="/ppt/slides/slide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slide" Target="/ppt/slides/slide3.xml"/><Relationship Id="rId4" Type="http://schemas.openxmlformats.org/officeDocument/2006/relationships/slide" Target="/ppt/slid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slide" Target="/ppt/slides/slide3.xml"/><Relationship Id="rId4" Type="http://schemas.openxmlformats.org/officeDocument/2006/relationships/slide" Target="/ppt/slides/slid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1.jpg"/><Relationship Id="rId4" Type="http://schemas.openxmlformats.org/officeDocument/2006/relationships/slide" Target="/ppt/slides/slide3.xml"/><Relationship Id="rId5" Type="http://schemas.openxmlformats.org/officeDocument/2006/relationships/slide" Target="/ppt/slides/slide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slide" Target="/ppt/slides/slide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slide" Target="/ppt/slides/slide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 Id="rId3" Type="http://schemas.openxmlformats.org/officeDocument/2006/relationships/slide" Target="/ppt/slides/slide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10.jpg"/><Relationship Id="rId4" Type="http://schemas.openxmlformats.org/officeDocument/2006/relationships/slide" Target="/ppt/slides/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3.xml"/><Relationship Id="rId5" Type="http://schemas.openxmlformats.org/officeDocument/2006/relationships/hyperlink" Target="http://bit.ly/33VAFh3" TargetMode="External"/><Relationship Id="rId6" Type="http://schemas.openxmlformats.org/officeDocument/2006/relationships/slide" Target="/ppt/slides/slide31.xml"/><Relationship Id="rId7" Type="http://schemas.openxmlformats.org/officeDocument/2006/relationships/slide" Target="/ppt/slides/slide30.xml"/><Relationship Id="rId8" Type="http://schemas.openxmlformats.org/officeDocument/2006/relationships/slide" Target="/ppt/slides/slide32.xml"/><Relationship Id="rId11" Type="http://schemas.openxmlformats.org/officeDocument/2006/relationships/slide" Target="/ppt/slides/slide35.xml"/><Relationship Id="rId10" Type="http://schemas.openxmlformats.org/officeDocument/2006/relationships/slide" Target="/ppt/slides/slide34.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12" Type="http://schemas.openxmlformats.org/officeDocument/2006/relationships/slide" Target="/ppt/slides/slide35.xml"/><Relationship Id="rId15" Type="http://schemas.openxmlformats.org/officeDocument/2006/relationships/slide" Target="/ppt/slides/slide42.xml"/><Relationship Id="rId14" Type="http://schemas.openxmlformats.org/officeDocument/2006/relationships/slide" Target="/ppt/slides/slide3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slide" Target="/ppt/slides/slide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3.jpg"/><Relationship Id="rId4" Type="http://schemas.openxmlformats.org/officeDocument/2006/relationships/slide" Target="/ppt/slides/slide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 Id="rId3" Type="http://schemas.openxmlformats.org/officeDocument/2006/relationships/slide" Target="/ppt/slides/slid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slide" Target="/ppt/slides/slide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slide" Target="/ppt/slides/slide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slide" Target="/ppt/slides/slide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slide" Target="/ppt/slides/slide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slide" Target="/ppt/slides/slide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 Id="rId3" Type="http://schemas.openxmlformats.org/officeDocument/2006/relationships/slide" Target="/ppt/slides/slide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 Id="rId3" Type="http://schemas.openxmlformats.org/officeDocument/2006/relationships/image" Target="../media/image12.jpg"/><Relationship Id="rId4" Type="http://schemas.openxmlformats.org/officeDocument/2006/relationships/slide" Target="/ppt/slid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slide" Target="/ppt/slides/slide6.xml"/><Relationship Id="rId4" Type="http://schemas.openxmlformats.org/officeDocument/2006/relationships/slide" Target="/ppt/slid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 Id="rId3" Type="http://schemas.openxmlformats.org/officeDocument/2006/relationships/slide" Target="/ppt/slides/slide3.xml"/><Relationship Id="rId4" Type="http://schemas.openxmlformats.org/officeDocument/2006/relationships/slide" Target="/ppt/slid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hyperlink" Target="https://www.freepik.com/free-photo/friendly-colleagues-with-devices-desk_2070745.htm/?utm_source=slidesgo_template&amp;utm_medium=referral-link&amp;utm_campaign=sg_resources&amp;utm_content=freepik" TargetMode="External"/><Relationship Id="rId4" Type="http://schemas.openxmlformats.org/officeDocument/2006/relationships/hyperlink" Target="https://www.freepik.com/free-photo/close-up-happy-guy-wearing-vr-glasses_5121526.htm/?utm_source=slidesgo_template&amp;utm_medium=referral-link&amp;utm_campaign=sg_resources&amp;utm_content=freepik" TargetMode="External"/><Relationship Id="rId9" Type="http://schemas.openxmlformats.org/officeDocument/2006/relationships/hyperlink" Target="https://www.freepik.com/free-vector/technology-background_4162766.htm/?utm_source=slidesgo_template&amp;utm_medium=referral-link&amp;utm_campaign=sg_resources&amp;utm_content=freepik" TargetMode="External"/><Relationship Id="rId5" Type="http://schemas.openxmlformats.org/officeDocument/2006/relationships/hyperlink" Target="https://www.freepik.com/free-vector/simple-modern-business-stationery_6450103.htm/?utm_source=slidesgo_template&amp;utm_medium=referral-link&amp;utm_campaign=sg_resources&amp;utm_content=freepik" TargetMode="External"/><Relationship Id="rId6" Type="http://schemas.openxmlformats.org/officeDocument/2006/relationships/hyperlink" Target="https://www.freepik.com/free-vector/geometric-logo-collection_1285443.htm/?utm_source=slidesgo_template&amp;utm_medium=referral-link&amp;utm_campaign=sg_resources&amp;utm_content=freepik" TargetMode="External"/><Relationship Id="rId7" Type="http://schemas.openxmlformats.org/officeDocument/2006/relationships/hyperlink" Target="https://www.freepik.com/free-vector/neon-lights-technology-background_4665528.htm/?utm_source=slidesgo_template&amp;utm_medium=referral-link&amp;utm_campaign=sg_resources&amp;utm_content=freepik" TargetMode="External"/><Relationship Id="rId8" Type="http://schemas.openxmlformats.org/officeDocument/2006/relationships/hyperlink" Target="https://www.freepik.com/free-vector/blue-abstract-hud-technology-background_5197348.htm/?utm_source=slidesgo_template&amp;utm_medium=referral-link&amp;utm_campaign=sg_resources&amp;utm_content=freepik" TargetMode="External"/><Relationship Id="rId10" Type="http://schemas.openxmlformats.org/officeDocument/2006/relationships/hyperlink" Target="https://www.flaticon.com/packs/technology-42/?utm_source=slidesgo_template&amp;utm_medium=referral-link&amp;utm_campaign=sg_resources&amp;utm_content=flaticon"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Montserrat+Alternates"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9.gif"/><Relationship Id="rId9" Type="http://schemas.openxmlformats.org/officeDocument/2006/relationships/image" Target="../media/image8.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1" Type="http://schemas.openxmlformats.org/officeDocument/2006/relationships/image" Target="../media/image7.gif"/><Relationship Id="rId10" Type="http://schemas.openxmlformats.org/officeDocument/2006/relationships/image" Target="../media/image5.gif"/><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12" Type="http://schemas.openxmlformats.org/officeDocument/2006/relationships/image" Target="../media/image6.gi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slide" Target="/ppt/slid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 Id="rId3" Type="http://schemas.openxmlformats.org/officeDocument/2006/relationships/hyperlink" Target="https://chrome.google.com/webstore/detail/flaticon-for-gsuit-gslide/haekgjfnhhdkgfgmldhfokhmfkgmciba"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slide" Target="/ppt/slid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slide" Target="/ppt/slides/slide3.xml"/><Relationship Id="rId4" Type="http://schemas.openxmlformats.org/officeDocument/2006/relationships/slide" Target="/ppt/slid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slide" Target="/ppt/slides/slide3.xml"/><Relationship Id="rId4" Type="http://schemas.openxmlformats.org/officeDocument/2006/relationships/slide" Target="/ppt/slid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slide" Target="/ppt/slides/slide3.xml"/><Relationship Id="rId4" Type="http://schemas.openxmlformats.org/officeDocument/2006/relationships/slide" Target="/ppt/slid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slide" Target="/ppt/slides/slide3.xml"/><Relationship Id="rId4" Type="http://schemas.openxmlformats.org/officeDocument/2006/relationships/slide" Target="/ppt/slid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237D"/>
            </a:gs>
            <a:gs pos="100000">
              <a:srgbClr val="011445"/>
            </a:gs>
          </a:gsLst>
          <a:path path="circle">
            <a:fillToRect b="50%" l="50%" r="50%" t="50%"/>
          </a:path>
          <a:tileRect/>
        </a:gradFill>
      </p:bgPr>
    </p:bg>
    <p:spTree>
      <p:nvGrpSpPr>
        <p:cNvPr id="162" name="Shape 162"/>
        <p:cNvGrpSpPr/>
        <p:nvPr/>
      </p:nvGrpSpPr>
      <p:grpSpPr>
        <a:xfrm>
          <a:off x="0" y="0"/>
          <a:ext cx="0" cy="0"/>
          <a:chOff x="0" y="0"/>
          <a:chExt cx="0" cy="0"/>
        </a:xfrm>
      </p:grpSpPr>
      <p:pic>
        <p:nvPicPr>
          <p:cNvPr id="163" name="Google Shape;163;p33"/>
          <p:cNvPicPr preferRelativeResize="0"/>
          <p:nvPr/>
        </p:nvPicPr>
        <p:blipFill>
          <a:blip r:embed="rId3">
            <a:alphaModFix/>
          </a:blip>
          <a:stretch>
            <a:fillRect/>
          </a:stretch>
        </p:blipFill>
        <p:spPr>
          <a:xfrm>
            <a:off x="-1309512" y="-327229"/>
            <a:ext cx="4892424" cy="5406203"/>
          </a:xfrm>
          <a:prstGeom prst="rect">
            <a:avLst/>
          </a:prstGeom>
          <a:noFill/>
          <a:ln>
            <a:noFill/>
          </a:ln>
        </p:spPr>
      </p:pic>
      <p:pic>
        <p:nvPicPr>
          <p:cNvPr id="164" name="Google Shape;164;p33"/>
          <p:cNvPicPr preferRelativeResize="0"/>
          <p:nvPr/>
        </p:nvPicPr>
        <p:blipFill>
          <a:blip r:embed="rId3">
            <a:alphaModFix/>
          </a:blip>
          <a:stretch>
            <a:fillRect/>
          </a:stretch>
        </p:blipFill>
        <p:spPr>
          <a:xfrm flipH="1">
            <a:off x="5561088" y="-327229"/>
            <a:ext cx="4892424" cy="5406203"/>
          </a:xfrm>
          <a:prstGeom prst="rect">
            <a:avLst/>
          </a:prstGeom>
          <a:noFill/>
          <a:ln>
            <a:noFill/>
          </a:ln>
        </p:spPr>
      </p:pic>
      <p:sp>
        <p:nvSpPr>
          <p:cNvPr id="165" name="Google Shape;165;p33"/>
          <p:cNvSpPr txBox="1"/>
          <p:nvPr>
            <p:ph type="ctrTitle"/>
          </p:nvPr>
        </p:nvSpPr>
        <p:spPr>
          <a:xfrm>
            <a:off x="311700" y="1779300"/>
            <a:ext cx="8520600" cy="97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400"/>
              <a:t>Tech Company</a:t>
            </a:r>
            <a:endParaRPr sz="3400"/>
          </a:p>
          <a:p>
            <a:pPr indent="0" lvl="0" marL="0" rtl="0" algn="ctr">
              <a:spcBef>
                <a:spcPts val="0"/>
              </a:spcBef>
              <a:spcAft>
                <a:spcPts val="0"/>
              </a:spcAft>
              <a:buNone/>
            </a:pPr>
            <a:r>
              <a:rPr lang="en" sz="2800">
                <a:latin typeface="Montserrat Light"/>
                <a:ea typeface="Montserrat Light"/>
                <a:cs typeface="Montserrat Light"/>
                <a:sym typeface="Montserrat Light"/>
              </a:rPr>
              <a:t>Branding Guidelines</a:t>
            </a:r>
            <a:endParaRPr sz="2800">
              <a:latin typeface="Montserrat Light"/>
              <a:ea typeface="Montserrat Light"/>
              <a:cs typeface="Montserrat Light"/>
              <a:sym typeface="Montserrat Light"/>
            </a:endParaRPr>
          </a:p>
        </p:txBody>
      </p:sp>
      <p:sp>
        <p:nvSpPr>
          <p:cNvPr id="166" name="Google Shape;166;p33"/>
          <p:cNvSpPr txBox="1"/>
          <p:nvPr>
            <p:ph idx="1" type="subTitle"/>
          </p:nvPr>
        </p:nvSpPr>
        <p:spPr>
          <a:xfrm>
            <a:off x="2743050" y="2888250"/>
            <a:ext cx="3657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rPr>
              <a:t>Here is where your presentation begins</a:t>
            </a:r>
            <a:endParaRPr>
              <a:solidFill>
                <a:schemeClr val="l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2"/>
          <p:cNvSpPr txBox="1"/>
          <p:nvPr>
            <p:ph type="title"/>
          </p:nvPr>
        </p:nvSpPr>
        <p:spPr>
          <a:xfrm>
            <a:off x="3758000" y="378225"/>
            <a:ext cx="46131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Brand Construction</a:t>
            </a:r>
            <a:endParaRPr/>
          </a:p>
        </p:txBody>
      </p:sp>
      <p:sp>
        <p:nvSpPr>
          <p:cNvPr id="376" name="Google Shape;376;p42"/>
          <p:cNvSpPr/>
          <p:nvPr/>
        </p:nvSpPr>
        <p:spPr>
          <a:xfrm>
            <a:off x="3041602" y="1664953"/>
            <a:ext cx="3060796" cy="2036279"/>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 name="Google Shape;377;p42"/>
          <p:cNvGrpSpPr/>
          <p:nvPr/>
        </p:nvGrpSpPr>
        <p:grpSpPr>
          <a:xfrm>
            <a:off x="3045250" y="1667925"/>
            <a:ext cx="3053500" cy="2030325"/>
            <a:chOff x="3045850" y="1664925"/>
            <a:chExt cx="3053500" cy="2030325"/>
          </a:xfrm>
        </p:grpSpPr>
        <p:sp>
          <p:nvSpPr>
            <p:cNvPr id="378" name="Google Shape;378;p42"/>
            <p:cNvSpPr/>
            <p:nvPr/>
          </p:nvSpPr>
          <p:spPr>
            <a:xfrm>
              <a:off x="5084200" y="166495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2"/>
            <p:cNvSpPr/>
            <p:nvPr/>
          </p:nvSpPr>
          <p:spPr>
            <a:xfrm>
              <a:off x="5591750" y="166495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2"/>
            <p:cNvSpPr/>
            <p:nvPr/>
          </p:nvSpPr>
          <p:spPr>
            <a:xfrm>
              <a:off x="5084200" y="217250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2"/>
            <p:cNvSpPr/>
            <p:nvPr/>
          </p:nvSpPr>
          <p:spPr>
            <a:xfrm>
              <a:off x="5591750" y="217250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2"/>
            <p:cNvSpPr/>
            <p:nvPr/>
          </p:nvSpPr>
          <p:spPr>
            <a:xfrm>
              <a:off x="5084200" y="268010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2"/>
            <p:cNvSpPr/>
            <p:nvPr/>
          </p:nvSpPr>
          <p:spPr>
            <a:xfrm>
              <a:off x="5591750" y="268010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2"/>
            <p:cNvSpPr/>
            <p:nvPr/>
          </p:nvSpPr>
          <p:spPr>
            <a:xfrm>
              <a:off x="5084200" y="318765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2"/>
            <p:cNvSpPr/>
            <p:nvPr/>
          </p:nvSpPr>
          <p:spPr>
            <a:xfrm>
              <a:off x="5591750" y="318765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2"/>
            <p:cNvSpPr/>
            <p:nvPr/>
          </p:nvSpPr>
          <p:spPr>
            <a:xfrm>
              <a:off x="4065025" y="166495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2"/>
            <p:cNvSpPr/>
            <p:nvPr/>
          </p:nvSpPr>
          <p:spPr>
            <a:xfrm>
              <a:off x="4572575" y="166495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2"/>
            <p:cNvSpPr/>
            <p:nvPr/>
          </p:nvSpPr>
          <p:spPr>
            <a:xfrm>
              <a:off x="4065025" y="217250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2"/>
            <p:cNvSpPr/>
            <p:nvPr/>
          </p:nvSpPr>
          <p:spPr>
            <a:xfrm>
              <a:off x="4572575" y="217250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2"/>
            <p:cNvSpPr/>
            <p:nvPr/>
          </p:nvSpPr>
          <p:spPr>
            <a:xfrm>
              <a:off x="4065025" y="268010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2"/>
            <p:cNvSpPr/>
            <p:nvPr/>
          </p:nvSpPr>
          <p:spPr>
            <a:xfrm>
              <a:off x="4572575" y="268010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2"/>
            <p:cNvSpPr/>
            <p:nvPr/>
          </p:nvSpPr>
          <p:spPr>
            <a:xfrm>
              <a:off x="4065025" y="318765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2"/>
            <p:cNvSpPr/>
            <p:nvPr/>
          </p:nvSpPr>
          <p:spPr>
            <a:xfrm>
              <a:off x="4572575" y="3187650"/>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2"/>
            <p:cNvSpPr/>
            <p:nvPr/>
          </p:nvSpPr>
          <p:spPr>
            <a:xfrm>
              <a:off x="3045850" y="1664925"/>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2"/>
            <p:cNvSpPr/>
            <p:nvPr/>
          </p:nvSpPr>
          <p:spPr>
            <a:xfrm>
              <a:off x="3553400" y="1664925"/>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2"/>
            <p:cNvSpPr/>
            <p:nvPr/>
          </p:nvSpPr>
          <p:spPr>
            <a:xfrm>
              <a:off x="3045850" y="2172475"/>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2"/>
            <p:cNvSpPr/>
            <p:nvPr/>
          </p:nvSpPr>
          <p:spPr>
            <a:xfrm>
              <a:off x="3553400" y="2172475"/>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2"/>
            <p:cNvSpPr/>
            <p:nvPr/>
          </p:nvSpPr>
          <p:spPr>
            <a:xfrm>
              <a:off x="3045900" y="2680075"/>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2"/>
            <p:cNvSpPr/>
            <p:nvPr/>
          </p:nvSpPr>
          <p:spPr>
            <a:xfrm>
              <a:off x="3553450" y="2680075"/>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2"/>
            <p:cNvSpPr/>
            <p:nvPr/>
          </p:nvSpPr>
          <p:spPr>
            <a:xfrm>
              <a:off x="3045900" y="3187625"/>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2"/>
            <p:cNvSpPr/>
            <p:nvPr/>
          </p:nvSpPr>
          <p:spPr>
            <a:xfrm>
              <a:off x="3553450" y="3187625"/>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 name="Google Shape;402;p42"/>
          <p:cNvSpPr/>
          <p:nvPr/>
        </p:nvSpPr>
        <p:spPr>
          <a:xfrm>
            <a:off x="7476625" y="1667925"/>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2"/>
          <p:cNvSpPr txBox="1"/>
          <p:nvPr/>
        </p:nvSpPr>
        <p:spPr>
          <a:xfrm>
            <a:off x="7496425" y="2175525"/>
            <a:ext cx="468000" cy="23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Montserrat Alternates"/>
                <a:ea typeface="Montserrat Alternates"/>
                <a:cs typeface="Montserrat Alternates"/>
                <a:sym typeface="Montserrat Alternates"/>
              </a:rPr>
              <a:t>x</a:t>
            </a:r>
            <a:endParaRPr/>
          </a:p>
        </p:txBody>
      </p:sp>
      <p:sp>
        <p:nvSpPr>
          <p:cNvPr id="404" name="Google Shape;404;p42"/>
          <p:cNvSpPr txBox="1"/>
          <p:nvPr/>
        </p:nvSpPr>
        <p:spPr>
          <a:xfrm>
            <a:off x="7997790" y="1825575"/>
            <a:ext cx="468000" cy="19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Alternates"/>
                <a:ea typeface="Montserrat Alternates"/>
                <a:cs typeface="Montserrat Alternates"/>
                <a:sym typeface="Montserrat Alternates"/>
              </a:rPr>
              <a:t>x</a:t>
            </a:r>
            <a:endParaRPr/>
          </a:p>
        </p:txBody>
      </p:sp>
      <p:sp>
        <p:nvSpPr>
          <p:cNvPr id="405" name="Google Shape;405;p42"/>
          <p:cNvSpPr txBox="1"/>
          <p:nvPr/>
        </p:nvSpPr>
        <p:spPr>
          <a:xfrm>
            <a:off x="3045200" y="3850650"/>
            <a:ext cx="3053400" cy="23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Montserrat Alternates"/>
                <a:ea typeface="Montserrat Alternates"/>
                <a:cs typeface="Montserrat Alternates"/>
                <a:sym typeface="Montserrat Alternates"/>
              </a:rPr>
              <a:t>6</a:t>
            </a:r>
            <a:r>
              <a:rPr lang="en">
                <a:solidFill>
                  <a:schemeClr val="accent1"/>
                </a:solidFill>
                <a:latin typeface="Montserrat Alternates"/>
                <a:ea typeface="Montserrat Alternates"/>
                <a:cs typeface="Montserrat Alternates"/>
                <a:sym typeface="Montserrat Alternates"/>
              </a:rPr>
              <a:t>x</a:t>
            </a:r>
            <a:endParaRPr/>
          </a:p>
        </p:txBody>
      </p:sp>
      <p:sp>
        <p:nvSpPr>
          <p:cNvPr id="406" name="Google Shape;406;p42"/>
          <p:cNvSpPr txBox="1"/>
          <p:nvPr/>
        </p:nvSpPr>
        <p:spPr>
          <a:xfrm>
            <a:off x="6217663" y="2563700"/>
            <a:ext cx="468000" cy="23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Alternates"/>
                <a:ea typeface="Montserrat Alternates"/>
                <a:cs typeface="Montserrat Alternates"/>
                <a:sym typeface="Montserrat Alternates"/>
              </a:rPr>
              <a:t>4</a:t>
            </a:r>
            <a:r>
              <a:rPr lang="en">
                <a:solidFill>
                  <a:schemeClr val="accent1"/>
                </a:solidFill>
                <a:latin typeface="Montserrat Alternates"/>
                <a:ea typeface="Montserrat Alternates"/>
                <a:cs typeface="Montserrat Alternates"/>
                <a:sym typeface="Montserrat Alternates"/>
              </a:rPr>
              <a:t>x</a:t>
            </a:r>
            <a:endParaRPr/>
          </a:p>
        </p:txBody>
      </p:sp>
      <p:sp>
        <p:nvSpPr>
          <p:cNvPr id="407" name="Google Shape;407;p42"/>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 name="Google Shape;408;p42"/>
          <p:cNvGrpSpPr/>
          <p:nvPr/>
        </p:nvGrpSpPr>
        <p:grpSpPr>
          <a:xfrm>
            <a:off x="629692" y="1105264"/>
            <a:ext cx="144992" cy="269768"/>
            <a:chOff x="629692" y="1105264"/>
            <a:chExt cx="144992" cy="269768"/>
          </a:xfrm>
        </p:grpSpPr>
        <p:sp>
          <p:nvSpPr>
            <p:cNvPr id="409" name="Google Shape;409;p42"/>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2"/>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 name="Google Shape;411;p42">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412" name="Google Shape;412;p42">
            <a:hlinkClick action="ppaction://hlinksldjump" r:id="rId4"/>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1</a:t>
            </a:r>
            <a:endParaRPr sz="1000"/>
          </a:p>
        </p:txBody>
      </p:sp>
      <p:sp>
        <p:nvSpPr>
          <p:cNvPr id="413" name="Google Shape;413;p42">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414" name="Google Shape;414;p42">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43"/>
          <p:cNvSpPr txBox="1"/>
          <p:nvPr>
            <p:ph type="title"/>
          </p:nvPr>
        </p:nvSpPr>
        <p:spPr>
          <a:xfrm>
            <a:off x="2400850" y="378225"/>
            <a:ext cx="59703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Clear Space Requirements</a:t>
            </a:r>
            <a:endParaRPr/>
          </a:p>
        </p:txBody>
      </p:sp>
      <p:sp>
        <p:nvSpPr>
          <p:cNvPr id="420" name="Google Shape;420;p43"/>
          <p:cNvSpPr/>
          <p:nvPr/>
        </p:nvSpPr>
        <p:spPr>
          <a:xfrm>
            <a:off x="7476625" y="1896525"/>
            <a:ext cx="507600" cy="507600"/>
          </a:xfrm>
          <a:prstGeom prst="rect">
            <a:avLst/>
          </a:prstGeom>
          <a:solidFill>
            <a:schemeClr val="accent2">
              <a:alpha val="893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3"/>
          <p:cNvSpPr txBox="1"/>
          <p:nvPr/>
        </p:nvSpPr>
        <p:spPr>
          <a:xfrm>
            <a:off x="7496425" y="2404125"/>
            <a:ext cx="468000" cy="23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Montserrat Alternates"/>
                <a:ea typeface="Montserrat Alternates"/>
                <a:cs typeface="Montserrat Alternates"/>
                <a:sym typeface="Montserrat Alternates"/>
              </a:rPr>
              <a:t>x</a:t>
            </a:r>
            <a:endParaRPr/>
          </a:p>
        </p:txBody>
      </p:sp>
      <p:sp>
        <p:nvSpPr>
          <p:cNvPr id="422" name="Google Shape;422;p43"/>
          <p:cNvSpPr txBox="1"/>
          <p:nvPr/>
        </p:nvSpPr>
        <p:spPr>
          <a:xfrm>
            <a:off x="7997790" y="2054175"/>
            <a:ext cx="468000" cy="19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Alternates"/>
                <a:ea typeface="Montserrat Alternates"/>
                <a:cs typeface="Montserrat Alternates"/>
                <a:sym typeface="Montserrat Alternates"/>
              </a:rPr>
              <a:t>x</a:t>
            </a:r>
            <a:endParaRPr/>
          </a:p>
        </p:txBody>
      </p:sp>
      <p:grpSp>
        <p:nvGrpSpPr>
          <p:cNvPr id="423" name="Google Shape;423;p43"/>
          <p:cNvGrpSpPr/>
          <p:nvPr/>
        </p:nvGrpSpPr>
        <p:grpSpPr>
          <a:xfrm>
            <a:off x="2530418" y="1375048"/>
            <a:ext cx="4083000" cy="3060900"/>
            <a:chOff x="2534000" y="1145075"/>
            <a:chExt cx="4083000" cy="3060900"/>
          </a:xfrm>
        </p:grpSpPr>
        <p:sp>
          <p:nvSpPr>
            <p:cNvPr id="424" name="Google Shape;424;p43"/>
            <p:cNvSpPr/>
            <p:nvPr/>
          </p:nvSpPr>
          <p:spPr>
            <a:xfrm>
              <a:off x="2534000" y="1145075"/>
              <a:ext cx="4083000" cy="3060900"/>
            </a:xfrm>
            <a:prstGeom prst="rect">
              <a:avLst/>
            </a:prstGeom>
            <a:solidFill>
              <a:schemeClr val="accent2">
                <a:alpha val="8930"/>
              </a:scheme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3"/>
            <p:cNvSpPr/>
            <p:nvPr/>
          </p:nvSpPr>
          <p:spPr>
            <a:xfrm>
              <a:off x="3041600" y="1664950"/>
              <a:ext cx="3060900" cy="20364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 name="Google Shape;426;p43"/>
          <p:cNvSpPr/>
          <p:nvPr/>
        </p:nvSpPr>
        <p:spPr>
          <a:xfrm>
            <a:off x="3041602" y="1893553"/>
            <a:ext cx="3060796" cy="2036279"/>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3"/>
          <p:cNvSpPr/>
          <p:nvPr/>
        </p:nvSpPr>
        <p:spPr>
          <a:xfrm>
            <a:off x="6102400" y="1381250"/>
            <a:ext cx="507600" cy="507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3"/>
          <p:cNvSpPr txBox="1"/>
          <p:nvPr/>
        </p:nvSpPr>
        <p:spPr>
          <a:xfrm>
            <a:off x="1910015" y="2815538"/>
            <a:ext cx="468000" cy="192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accent1"/>
                </a:solidFill>
                <a:latin typeface="Montserrat Alternates"/>
                <a:ea typeface="Montserrat Alternates"/>
                <a:cs typeface="Montserrat Alternates"/>
                <a:sym typeface="Montserrat Alternates"/>
              </a:rPr>
              <a:t>6</a:t>
            </a:r>
            <a:r>
              <a:rPr lang="en">
                <a:solidFill>
                  <a:schemeClr val="accent1"/>
                </a:solidFill>
                <a:latin typeface="Montserrat Alternates"/>
                <a:ea typeface="Montserrat Alternates"/>
                <a:cs typeface="Montserrat Alternates"/>
                <a:sym typeface="Montserrat Alternates"/>
              </a:rPr>
              <a:t>x</a:t>
            </a:r>
            <a:endParaRPr/>
          </a:p>
        </p:txBody>
      </p:sp>
      <p:sp>
        <p:nvSpPr>
          <p:cNvPr id="429" name="Google Shape;429;p43"/>
          <p:cNvSpPr txBox="1"/>
          <p:nvPr/>
        </p:nvSpPr>
        <p:spPr>
          <a:xfrm>
            <a:off x="4337990" y="4567188"/>
            <a:ext cx="468000" cy="19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Montserrat Alternates"/>
                <a:ea typeface="Montserrat Alternates"/>
                <a:cs typeface="Montserrat Alternates"/>
                <a:sym typeface="Montserrat Alternates"/>
              </a:rPr>
              <a:t>8</a:t>
            </a:r>
            <a:r>
              <a:rPr lang="en">
                <a:solidFill>
                  <a:schemeClr val="accent1"/>
                </a:solidFill>
                <a:latin typeface="Montserrat Alternates"/>
                <a:ea typeface="Montserrat Alternates"/>
                <a:cs typeface="Montserrat Alternates"/>
                <a:sym typeface="Montserrat Alternates"/>
              </a:rPr>
              <a:t>x</a:t>
            </a:r>
            <a:endParaRPr/>
          </a:p>
        </p:txBody>
      </p:sp>
      <p:sp>
        <p:nvSpPr>
          <p:cNvPr id="430" name="Google Shape;430;p43"/>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 name="Google Shape;431;p43"/>
          <p:cNvGrpSpPr/>
          <p:nvPr/>
        </p:nvGrpSpPr>
        <p:grpSpPr>
          <a:xfrm>
            <a:off x="629692" y="1105264"/>
            <a:ext cx="144992" cy="269768"/>
            <a:chOff x="629692" y="1105264"/>
            <a:chExt cx="144992" cy="269768"/>
          </a:xfrm>
        </p:grpSpPr>
        <p:sp>
          <p:nvSpPr>
            <p:cNvPr id="432" name="Google Shape;432;p43"/>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3"/>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 name="Google Shape;434;p43">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435" name="Google Shape;435;p43">
            <a:hlinkClick action="ppaction://hlinksldjump" r:id="rId4"/>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1</a:t>
            </a:r>
            <a:endParaRPr sz="1000"/>
          </a:p>
        </p:txBody>
      </p:sp>
      <p:sp>
        <p:nvSpPr>
          <p:cNvPr id="436" name="Google Shape;436;p43">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437" name="Google Shape;437;p43">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44"/>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Dimensions</a:t>
            </a:r>
            <a:endParaRPr/>
          </a:p>
        </p:txBody>
      </p:sp>
      <p:graphicFrame>
        <p:nvGraphicFramePr>
          <p:cNvPr id="443" name="Google Shape;443;p44"/>
          <p:cNvGraphicFramePr/>
          <p:nvPr/>
        </p:nvGraphicFramePr>
        <p:xfrm>
          <a:off x="1249213" y="1773575"/>
          <a:ext cx="3000000" cy="3000000"/>
        </p:xfrm>
        <a:graphic>
          <a:graphicData uri="http://schemas.openxmlformats.org/drawingml/2006/table">
            <a:tbl>
              <a:tblPr>
                <a:noFill/>
                <a:tableStyleId>{D726085F-656E-49EB-A74C-694284DF2906}</a:tableStyleId>
              </a:tblPr>
              <a:tblGrid>
                <a:gridCol w="1569300"/>
                <a:gridCol w="1569300"/>
              </a:tblGrid>
              <a:tr h="381000">
                <a:tc>
                  <a:txBody>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Offset</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c>
                  <a:txBody>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Serigraphy</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r>
              <a:tr h="381000">
                <a:tc>
                  <a:txBody>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30mm</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c>
                  <a:txBody>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20mm</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r>
              <a:tr h="1464175">
                <a:tc>
                  <a:txBody>
                    <a:bodyPr/>
                    <a:lstStyle/>
                    <a:p>
                      <a:pPr indent="0" lvl="0" marL="0" rtl="0" algn="ctr">
                        <a:spcBef>
                          <a:spcPts val="0"/>
                        </a:spcBef>
                        <a:spcAft>
                          <a:spcPts val="0"/>
                        </a:spcAft>
                        <a:buNone/>
                      </a:pPr>
                      <a:r>
                        <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c>
                  <a:txBody>
                    <a:bodyPr/>
                    <a:lstStyle/>
                    <a:p>
                      <a:pPr indent="0" lvl="0" marL="0" rtl="0" algn="ctr">
                        <a:spcBef>
                          <a:spcPts val="0"/>
                        </a:spcBef>
                        <a:spcAft>
                          <a:spcPts val="0"/>
                        </a:spcAft>
                        <a:buNone/>
                      </a:pPr>
                      <a:r>
                        <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r>
            </a:tbl>
          </a:graphicData>
        </a:graphic>
      </p:graphicFrame>
      <p:grpSp>
        <p:nvGrpSpPr>
          <p:cNvPr id="444" name="Google Shape;444;p44"/>
          <p:cNvGrpSpPr/>
          <p:nvPr/>
        </p:nvGrpSpPr>
        <p:grpSpPr>
          <a:xfrm>
            <a:off x="1596781" y="2842830"/>
            <a:ext cx="863683" cy="912957"/>
            <a:chOff x="1331900" y="238125"/>
            <a:chExt cx="4955150" cy="5237850"/>
          </a:xfrm>
        </p:grpSpPr>
        <p:sp>
          <p:nvSpPr>
            <p:cNvPr id="445" name="Google Shape;445;p44"/>
            <p:cNvSpPr/>
            <p:nvPr/>
          </p:nvSpPr>
          <p:spPr>
            <a:xfrm>
              <a:off x="1981025" y="4446425"/>
              <a:ext cx="267600" cy="493575"/>
            </a:xfrm>
            <a:custGeom>
              <a:rect b="b" l="l" r="r" t="t"/>
              <a:pathLst>
                <a:path extrusionOk="0" h="19743" w="10704">
                  <a:moveTo>
                    <a:pt x="5485" y="1"/>
                  </a:moveTo>
                  <a:cubicBezTo>
                    <a:pt x="3476" y="1"/>
                    <a:pt x="2061" y="549"/>
                    <a:pt x="1237" y="1642"/>
                  </a:cubicBezTo>
                  <a:cubicBezTo>
                    <a:pt x="412" y="2736"/>
                    <a:pt x="1" y="4338"/>
                    <a:pt x="1" y="6447"/>
                  </a:cubicBezTo>
                  <a:lnTo>
                    <a:pt x="1" y="13321"/>
                  </a:lnTo>
                  <a:cubicBezTo>
                    <a:pt x="1" y="15366"/>
                    <a:pt x="415" y="16948"/>
                    <a:pt x="1248" y="18065"/>
                  </a:cubicBezTo>
                  <a:cubicBezTo>
                    <a:pt x="2081" y="19183"/>
                    <a:pt x="3497" y="19742"/>
                    <a:pt x="5494" y="19742"/>
                  </a:cubicBezTo>
                  <a:cubicBezTo>
                    <a:pt x="7412" y="19742"/>
                    <a:pt x="8760" y="19230"/>
                    <a:pt x="9537" y="18209"/>
                  </a:cubicBezTo>
                  <a:cubicBezTo>
                    <a:pt x="10313" y="17186"/>
                    <a:pt x="10702" y="15748"/>
                    <a:pt x="10702" y="13891"/>
                  </a:cubicBezTo>
                  <a:lnTo>
                    <a:pt x="10702" y="12345"/>
                  </a:lnTo>
                  <a:lnTo>
                    <a:pt x="7327" y="12345"/>
                  </a:lnTo>
                  <a:lnTo>
                    <a:pt x="7327" y="14082"/>
                  </a:lnTo>
                  <a:cubicBezTo>
                    <a:pt x="7325" y="14780"/>
                    <a:pt x="7289" y="15339"/>
                    <a:pt x="7217" y="15759"/>
                  </a:cubicBezTo>
                  <a:cubicBezTo>
                    <a:pt x="7147" y="16179"/>
                    <a:pt x="6981" y="16515"/>
                    <a:pt x="6719" y="16769"/>
                  </a:cubicBezTo>
                  <a:cubicBezTo>
                    <a:pt x="6456" y="17023"/>
                    <a:pt x="6056" y="17151"/>
                    <a:pt x="5518" y="17151"/>
                  </a:cubicBezTo>
                  <a:cubicBezTo>
                    <a:pt x="4772" y="17151"/>
                    <a:pt x="4257" y="16909"/>
                    <a:pt x="3972" y="16425"/>
                  </a:cubicBezTo>
                  <a:cubicBezTo>
                    <a:pt x="3687" y="15941"/>
                    <a:pt x="3544" y="15152"/>
                    <a:pt x="3544" y="14059"/>
                  </a:cubicBezTo>
                  <a:lnTo>
                    <a:pt x="3544" y="5709"/>
                  </a:lnTo>
                  <a:cubicBezTo>
                    <a:pt x="3544" y="5012"/>
                    <a:pt x="3585" y="4443"/>
                    <a:pt x="3674" y="4009"/>
                  </a:cubicBezTo>
                  <a:cubicBezTo>
                    <a:pt x="3762" y="3574"/>
                    <a:pt x="3949" y="3225"/>
                    <a:pt x="4233" y="2962"/>
                  </a:cubicBezTo>
                  <a:cubicBezTo>
                    <a:pt x="4520" y="2702"/>
                    <a:pt x="4948" y="2570"/>
                    <a:pt x="5518" y="2570"/>
                  </a:cubicBezTo>
                  <a:cubicBezTo>
                    <a:pt x="6073" y="2570"/>
                    <a:pt x="6481" y="2693"/>
                    <a:pt x="6742" y="2939"/>
                  </a:cubicBezTo>
                  <a:cubicBezTo>
                    <a:pt x="7006" y="3185"/>
                    <a:pt x="7168" y="3502"/>
                    <a:pt x="7230" y="3890"/>
                  </a:cubicBezTo>
                  <a:cubicBezTo>
                    <a:pt x="7294" y="4279"/>
                    <a:pt x="7327" y="4814"/>
                    <a:pt x="7327" y="5496"/>
                  </a:cubicBezTo>
                  <a:lnTo>
                    <a:pt x="7327" y="7162"/>
                  </a:lnTo>
                  <a:lnTo>
                    <a:pt x="10703" y="7162"/>
                  </a:lnTo>
                  <a:lnTo>
                    <a:pt x="10703" y="5542"/>
                  </a:lnTo>
                  <a:cubicBezTo>
                    <a:pt x="10703" y="3751"/>
                    <a:pt x="10306" y="2380"/>
                    <a:pt x="9514" y="1428"/>
                  </a:cubicBezTo>
                  <a:cubicBezTo>
                    <a:pt x="8721" y="477"/>
                    <a:pt x="7381" y="1"/>
                    <a:pt x="5494" y="1"/>
                  </a:cubicBezTo>
                  <a:cubicBezTo>
                    <a:pt x="5491" y="1"/>
                    <a:pt x="5488" y="1"/>
                    <a:pt x="5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46" name="Google Shape;446;p44"/>
            <p:cNvSpPr/>
            <p:nvPr/>
          </p:nvSpPr>
          <p:spPr>
            <a:xfrm>
              <a:off x="2302100" y="4446425"/>
              <a:ext cx="277750" cy="493575"/>
            </a:xfrm>
            <a:custGeom>
              <a:rect b="b" l="l" r="r" t="t"/>
              <a:pathLst>
                <a:path extrusionOk="0" h="19743" w="11110">
                  <a:moveTo>
                    <a:pt x="5566" y="2570"/>
                  </a:moveTo>
                  <a:cubicBezTo>
                    <a:pt x="6359" y="2570"/>
                    <a:pt x="6884" y="2810"/>
                    <a:pt x="7146" y="3284"/>
                  </a:cubicBezTo>
                  <a:cubicBezTo>
                    <a:pt x="7410" y="3759"/>
                    <a:pt x="7540" y="4464"/>
                    <a:pt x="7540" y="5401"/>
                  </a:cubicBezTo>
                  <a:lnTo>
                    <a:pt x="7540" y="14272"/>
                  </a:lnTo>
                  <a:cubicBezTo>
                    <a:pt x="7540" y="15206"/>
                    <a:pt x="7404" y="15921"/>
                    <a:pt x="7135" y="16413"/>
                  </a:cubicBezTo>
                  <a:cubicBezTo>
                    <a:pt x="6864" y="16904"/>
                    <a:pt x="6341" y="17151"/>
                    <a:pt x="5566" y="17151"/>
                  </a:cubicBezTo>
                  <a:cubicBezTo>
                    <a:pt x="4774" y="17151"/>
                    <a:pt x="4242" y="16905"/>
                    <a:pt x="3973" y="16413"/>
                  </a:cubicBezTo>
                  <a:cubicBezTo>
                    <a:pt x="3703" y="15921"/>
                    <a:pt x="3568" y="15208"/>
                    <a:pt x="3568" y="14272"/>
                  </a:cubicBezTo>
                  <a:lnTo>
                    <a:pt x="3568" y="5401"/>
                  </a:lnTo>
                  <a:cubicBezTo>
                    <a:pt x="3568" y="4481"/>
                    <a:pt x="3703" y="3779"/>
                    <a:pt x="3973" y="3295"/>
                  </a:cubicBezTo>
                  <a:cubicBezTo>
                    <a:pt x="4242" y="2812"/>
                    <a:pt x="4772" y="2570"/>
                    <a:pt x="5566" y="2570"/>
                  </a:cubicBezTo>
                  <a:close/>
                  <a:moveTo>
                    <a:pt x="5566" y="1"/>
                  </a:moveTo>
                  <a:cubicBezTo>
                    <a:pt x="3567" y="1"/>
                    <a:pt x="2140" y="524"/>
                    <a:pt x="1284" y="1570"/>
                  </a:cubicBezTo>
                  <a:cubicBezTo>
                    <a:pt x="428" y="2616"/>
                    <a:pt x="0" y="4163"/>
                    <a:pt x="0" y="6209"/>
                  </a:cubicBezTo>
                  <a:lnTo>
                    <a:pt x="0" y="13439"/>
                  </a:lnTo>
                  <a:cubicBezTo>
                    <a:pt x="0" y="15502"/>
                    <a:pt x="428" y="17068"/>
                    <a:pt x="1284" y="18137"/>
                  </a:cubicBezTo>
                  <a:cubicBezTo>
                    <a:pt x="2140" y="19206"/>
                    <a:pt x="3568" y="19742"/>
                    <a:pt x="5566" y="19742"/>
                  </a:cubicBezTo>
                  <a:cubicBezTo>
                    <a:pt x="7533" y="19742"/>
                    <a:pt x="8948" y="19203"/>
                    <a:pt x="9813" y="18125"/>
                  </a:cubicBezTo>
                  <a:cubicBezTo>
                    <a:pt x="10675" y="17046"/>
                    <a:pt x="11108" y="15484"/>
                    <a:pt x="11108" y="13439"/>
                  </a:cubicBezTo>
                  <a:lnTo>
                    <a:pt x="11108" y="6209"/>
                  </a:lnTo>
                  <a:cubicBezTo>
                    <a:pt x="11110" y="4163"/>
                    <a:pt x="10682" y="2616"/>
                    <a:pt x="9824" y="1570"/>
                  </a:cubicBezTo>
                  <a:cubicBezTo>
                    <a:pt x="8966" y="524"/>
                    <a:pt x="7546" y="1"/>
                    <a:pt x="5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47" name="Google Shape;447;p44"/>
            <p:cNvSpPr/>
            <p:nvPr/>
          </p:nvSpPr>
          <p:spPr>
            <a:xfrm>
              <a:off x="2643375" y="4451800"/>
              <a:ext cx="336000" cy="481700"/>
            </a:xfrm>
            <a:custGeom>
              <a:rect b="b" l="l" r="r" t="t"/>
              <a:pathLst>
                <a:path extrusionOk="0" h="19268" w="13440">
                  <a:moveTo>
                    <a:pt x="333" y="1"/>
                  </a:moveTo>
                  <a:lnTo>
                    <a:pt x="0" y="19266"/>
                  </a:lnTo>
                  <a:lnTo>
                    <a:pt x="2640" y="19266"/>
                  </a:lnTo>
                  <a:lnTo>
                    <a:pt x="2903" y="5827"/>
                  </a:lnTo>
                  <a:lnTo>
                    <a:pt x="5685" y="19266"/>
                  </a:lnTo>
                  <a:lnTo>
                    <a:pt x="7802" y="19266"/>
                  </a:lnTo>
                  <a:lnTo>
                    <a:pt x="10539" y="5876"/>
                  </a:lnTo>
                  <a:lnTo>
                    <a:pt x="10823" y="19268"/>
                  </a:lnTo>
                  <a:lnTo>
                    <a:pt x="13440" y="19268"/>
                  </a:lnTo>
                  <a:lnTo>
                    <a:pt x="13082" y="1"/>
                  </a:lnTo>
                  <a:lnTo>
                    <a:pt x="9537" y="1"/>
                  </a:lnTo>
                  <a:lnTo>
                    <a:pt x="6708" y="13344"/>
                  </a:lnTo>
                  <a:lnTo>
                    <a:pt x="39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48" name="Google Shape;448;p44"/>
            <p:cNvSpPr/>
            <p:nvPr/>
          </p:nvSpPr>
          <p:spPr>
            <a:xfrm>
              <a:off x="3050725" y="4451800"/>
              <a:ext cx="264650" cy="481675"/>
            </a:xfrm>
            <a:custGeom>
              <a:rect b="b" l="l" r="r" t="t"/>
              <a:pathLst>
                <a:path extrusionOk="0" h="19267" w="10586">
                  <a:moveTo>
                    <a:pt x="4853" y="2474"/>
                  </a:moveTo>
                  <a:cubicBezTo>
                    <a:pt x="5566" y="2474"/>
                    <a:pt x="6091" y="2577"/>
                    <a:pt x="6433" y="2783"/>
                  </a:cubicBezTo>
                  <a:cubicBezTo>
                    <a:pt x="6776" y="2988"/>
                    <a:pt x="7001" y="3293"/>
                    <a:pt x="7112" y="3698"/>
                  </a:cubicBezTo>
                  <a:cubicBezTo>
                    <a:pt x="7224" y="4103"/>
                    <a:pt x="7279" y="4686"/>
                    <a:pt x="7279" y="5446"/>
                  </a:cubicBezTo>
                  <a:cubicBezTo>
                    <a:pt x="7279" y="6493"/>
                    <a:pt x="7112" y="7219"/>
                    <a:pt x="6779" y="7622"/>
                  </a:cubicBezTo>
                  <a:cubicBezTo>
                    <a:pt x="6446" y="8027"/>
                    <a:pt x="5804" y="8229"/>
                    <a:pt x="4853" y="8229"/>
                  </a:cubicBezTo>
                  <a:lnTo>
                    <a:pt x="3496" y="8229"/>
                  </a:lnTo>
                  <a:lnTo>
                    <a:pt x="3496" y="2474"/>
                  </a:lnTo>
                  <a:close/>
                  <a:moveTo>
                    <a:pt x="1" y="1"/>
                  </a:moveTo>
                  <a:lnTo>
                    <a:pt x="1" y="19266"/>
                  </a:lnTo>
                  <a:lnTo>
                    <a:pt x="3495" y="19266"/>
                  </a:lnTo>
                  <a:lnTo>
                    <a:pt x="3495" y="10704"/>
                  </a:lnTo>
                  <a:lnTo>
                    <a:pt x="5422" y="10704"/>
                  </a:lnTo>
                  <a:cubicBezTo>
                    <a:pt x="8863" y="10704"/>
                    <a:pt x="10585" y="8960"/>
                    <a:pt x="10585" y="5471"/>
                  </a:cubicBezTo>
                  <a:cubicBezTo>
                    <a:pt x="10585" y="1824"/>
                    <a:pt x="8944" y="1"/>
                    <a:pt x="56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49" name="Google Shape;449;p44"/>
            <p:cNvSpPr/>
            <p:nvPr/>
          </p:nvSpPr>
          <p:spPr>
            <a:xfrm>
              <a:off x="3314775" y="4451800"/>
              <a:ext cx="286600" cy="481700"/>
            </a:xfrm>
            <a:custGeom>
              <a:rect b="b" l="l" r="r" t="t"/>
              <a:pathLst>
                <a:path extrusionOk="0" h="19268" w="11464">
                  <a:moveTo>
                    <a:pt x="5754" y="4495"/>
                  </a:moveTo>
                  <a:lnTo>
                    <a:pt x="7063" y="12583"/>
                  </a:lnTo>
                  <a:lnTo>
                    <a:pt x="4447" y="12583"/>
                  </a:lnTo>
                  <a:lnTo>
                    <a:pt x="5754" y="4495"/>
                  </a:lnTo>
                  <a:close/>
                  <a:moveTo>
                    <a:pt x="3852" y="1"/>
                  </a:moveTo>
                  <a:lnTo>
                    <a:pt x="0" y="19268"/>
                  </a:lnTo>
                  <a:lnTo>
                    <a:pt x="3306" y="19268"/>
                  </a:lnTo>
                  <a:lnTo>
                    <a:pt x="4090" y="14819"/>
                  </a:lnTo>
                  <a:lnTo>
                    <a:pt x="7445" y="14819"/>
                  </a:lnTo>
                  <a:lnTo>
                    <a:pt x="8204" y="19268"/>
                  </a:lnTo>
                  <a:lnTo>
                    <a:pt x="11464" y="19268"/>
                  </a:lnTo>
                  <a:lnTo>
                    <a:pt x="7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50" name="Google Shape;450;p44"/>
            <p:cNvSpPr/>
            <p:nvPr/>
          </p:nvSpPr>
          <p:spPr>
            <a:xfrm>
              <a:off x="3649525" y="4451800"/>
              <a:ext cx="250900" cy="481700"/>
            </a:xfrm>
            <a:custGeom>
              <a:rect b="b" l="l" r="r" t="t"/>
              <a:pathLst>
                <a:path extrusionOk="0" h="19268" w="10036">
                  <a:moveTo>
                    <a:pt x="0" y="1"/>
                  </a:moveTo>
                  <a:lnTo>
                    <a:pt x="0" y="19266"/>
                  </a:lnTo>
                  <a:lnTo>
                    <a:pt x="2996" y="19266"/>
                  </a:lnTo>
                  <a:lnTo>
                    <a:pt x="2996" y="7754"/>
                  </a:lnTo>
                  <a:lnTo>
                    <a:pt x="7706" y="19268"/>
                  </a:lnTo>
                  <a:lnTo>
                    <a:pt x="10036" y="19268"/>
                  </a:lnTo>
                  <a:lnTo>
                    <a:pt x="10036" y="1"/>
                  </a:lnTo>
                  <a:lnTo>
                    <a:pt x="7135" y="1"/>
                  </a:lnTo>
                  <a:lnTo>
                    <a:pt x="7135" y="10989"/>
                  </a:lnTo>
                  <a:lnTo>
                    <a:pt x="24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51" name="Google Shape;451;p44"/>
            <p:cNvSpPr/>
            <p:nvPr/>
          </p:nvSpPr>
          <p:spPr>
            <a:xfrm>
              <a:off x="3943250" y="4451800"/>
              <a:ext cx="277675" cy="481675"/>
            </a:xfrm>
            <a:custGeom>
              <a:rect b="b" l="l" r="r" t="t"/>
              <a:pathLst>
                <a:path extrusionOk="0" h="19267" w="11107">
                  <a:moveTo>
                    <a:pt x="0" y="1"/>
                  </a:moveTo>
                  <a:lnTo>
                    <a:pt x="3900" y="11915"/>
                  </a:lnTo>
                  <a:lnTo>
                    <a:pt x="3900" y="19266"/>
                  </a:lnTo>
                  <a:lnTo>
                    <a:pt x="7255" y="19266"/>
                  </a:lnTo>
                  <a:lnTo>
                    <a:pt x="7255" y="11915"/>
                  </a:lnTo>
                  <a:lnTo>
                    <a:pt x="11106" y="1"/>
                  </a:lnTo>
                  <a:lnTo>
                    <a:pt x="7896" y="1"/>
                  </a:lnTo>
                  <a:lnTo>
                    <a:pt x="5661" y="7636"/>
                  </a:lnTo>
                  <a:lnTo>
                    <a:pt x="32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52" name="Google Shape;452;p44"/>
            <p:cNvSpPr/>
            <p:nvPr/>
          </p:nvSpPr>
          <p:spPr>
            <a:xfrm>
              <a:off x="4407625" y="4451800"/>
              <a:ext cx="250950" cy="481700"/>
            </a:xfrm>
            <a:custGeom>
              <a:rect b="b" l="l" r="r" t="t"/>
              <a:pathLst>
                <a:path extrusionOk="0" h="19268" w="10038">
                  <a:moveTo>
                    <a:pt x="1" y="1"/>
                  </a:moveTo>
                  <a:lnTo>
                    <a:pt x="1" y="19268"/>
                  </a:lnTo>
                  <a:lnTo>
                    <a:pt x="2998" y="19268"/>
                  </a:lnTo>
                  <a:lnTo>
                    <a:pt x="2998" y="7755"/>
                  </a:lnTo>
                  <a:lnTo>
                    <a:pt x="7707" y="19268"/>
                  </a:lnTo>
                  <a:lnTo>
                    <a:pt x="10038" y="19268"/>
                  </a:lnTo>
                  <a:lnTo>
                    <a:pt x="10038" y="1"/>
                  </a:lnTo>
                  <a:lnTo>
                    <a:pt x="7135" y="1"/>
                  </a:lnTo>
                  <a:lnTo>
                    <a:pt x="7135" y="10989"/>
                  </a:lnTo>
                  <a:lnTo>
                    <a:pt x="2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53" name="Google Shape;453;p44"/>
            <p:cNvSpPr/>
            <p:nvPr/>
          </p:nvSpPr>
          <p:spPr>
            <a:xfrm>
              <a:off x="4707325" y="4451800"/>
              <a:ext cx="286625" cy="481700"/>
            </a:xfrm>
            <a:custGeom>
              <a:rect b="b" l="l" r="r" t="t"/>
              <a:pathLst>
                <a:path extrusionOk="0" h="19268" w="11465">
                  <a:moveTo>
                    <a:pt x="5755" y="4495"/>
                  </a:moveTo>
                  <a:lnTo>
                    <a:pt x="7063" y="12583"/>
                  </a:lnTo>
                  <a:lnTo>
                    <a:pt x="4448" y="12583"/>
                  </a:lnTo>
                  <a:lnTo>
                    <a:pt x="5755" y="4495"/>
                  </a:lnTo>
                  <a:close/>
                  <a:moveTo>
                    <a:pt x="3853" y="1"/>
                  </a:moveTo>
                  <a:lnTo>
                    <a:pt x="1" y="19268"/>
                  </a:lnTo>
                  <a:lnTo>
                    <a:pt x="3307" y="19268"/>
                  </a:lnTo>
                  <a:lnTo>
                    <a:pt x="4090" y="14819"/>
                  </a:lnTo>
                  <a:lnTo>
                    <a:pt x="7445" y="14819"/>
                  </a:lnTo>
                  <a:lnTo>
                    <a:pt x="8206" y="19268"/>
                  </a:lnTo>
                  <a:lnTo>
                    <a:pt x="11464" y="19268"/>
                  </a:lnTo>
                  <a:lnTo>
                    <a:pt x="76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54" name="Google Shape;454;p44"/>
            <p:cNvSpPr/>
            <p:nvPr/>
          </p:nvSpPr>
          <p:spPr>
            <a:xfrm>
              <a:off x="5040850" y="4451800"/>
              <a:ext cx="336025" cy="481700"/>
            </a:xfrm>
            <a:custGeom>
              <a:rect b="b" l="l" r="r" t="t"/>
              <a:pathLst>
                <a:path extrusionOk="0" h="19268" w="13441">
                  <a:moveTo>
                    <a:pt x="334" y="1"/>
                  </a:moveTo>
                  <a:lnTo>
                    <a:pt x="1" y="19268"/>
                  </a:lnTo>
                  <a:lnTo>
                    <a:pt x="2641" y="19268"/>
                  </a:lnTo>
                  <a:lnTo>
                    <a:pt x="2903" y="5828"/>
                  </a:lnTo>
                  <a:lnTo>
                    <a:pt x="5686" y="19268"/>
                  </a:lnTo>
                  <a:lnTo>
                    <a:pt x="7801" y="19268"/>
                  </a:lnTo>
                  <a:lnTo>
                    <a:pt x="10540" y="5876"/>
                  </a:lnTo>
                  <a:lnTo>
                    <a:pt x="10823" y="19268"/>
                  </a:lnTo>
                  <a:lnTo>
                    <a:pt x="13440" y="19268"/>
                  </a:lnTo>
                  <a:lnTo>
                    <a:pt x="13083" y="1"/>
                  </a:lnTo>
                  <a:lnTo>
                    <a:pt x="9538" y="1"/>
                  </a:lnTo>
                  <a:lnTo>
                    <a:pt x="6708" y="13344"/>
                  </a:lnTo>
                  <a:lnTo>
                    <a:pt x="39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55" name="Google Shape;455;p44"/>
            <p:cNvSpPr/>
            <p:nvPr/>
          </p:nvSpPr>
          <p:spPr>
            <a:xfrm>
              <a:off x="5448225" y="4451800"/>
              <a:ext cx="203350" cy="481675"/>
            </a:xfrm>
            <a:custGeom>
              <a:rect b="b" l="l" r="r" t="t"/>
              <a:pathLst>
                <a:path extrusionOk="0" h="19267" w="8134">
                  <a:moveTo>
                    <a:pt x="0" y="1"/>
                  </a:moveTo>
                  <a:lnTo>
                    <a:pt x="0" y="19266"/>
                  </a:lnTo>
                  <a:lnTo>
                    <a:pt x="8133" y="19266"/>
                  </a:lnTo>
                  <a:lnTo>
                    <a:pt x="8133" y="16864"/>
                  </a:lnTo>
                  <a:lnTo>
                    <a:pt x="3496" y="16864"/>
                  </a:lnTo>
                  <a:lnTo>
                    <a:pt x="3496" y="10466"/>
                  </a:lnTo>
                  <a:lnTo>
                    <a:pt x="7112" y="10466"/>
                  </a:lnTo>
                  <a:lnTo>
                    <a:pt x="7112" y="8016"/>
                  </a:lnTo>
                  <a:lnTo>
                    <a:pt x="3495" y="8016"/>
                  </a:lnTo>
                  <a:lnTo>
                    <a:pt x="3495" y="2474"/>
                  </a:lnTo>
                  <a:lnTo>
                    <a:pt x="8084" y="2474"/>
                  </a:lnTo>
                  <a:lnTo>
                    <a:pt x="8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56" name="Google Shape;456;p44"/>
            <p:cNvSpPr/>
            <p:nvPr/>
          </p:nvSpPr>
          <p:spPr>
            <a:xfrm>
              <a:off x="2217400" y="5231925"/>
              <a:ext cx="129400" cy="240825"/>
            </a:xfrm>
            <a:custGeom>
              <a:rect b="b" l="l" r="r" t="t"/>
              <a:pathLst>
                <a:path extrusionOk="0" h="9633" w="5176">
                  <a:moveTo>
                    <a:pt x="0" y="0"/>
                  </a:moveTo>
                  <a:lnTo>
                    <a:pt x="2178" y="6435"/>
                  </a:lnTo>
                  <a:lnTo>
                    <a:pt x="2180" y="9632"/>
                  </a:lnTo>
                  <a:lnTo>
                    <a:pt x="3057" y="9632"/>
                  </a:lnTo>
                  <a:lnTo>
                    <a:pt x="3057" y="6435"/>
                  </a:lnTo>
                  <a:lnTo>
                    <a:pt x="5176" y="0"/>
                  </a:lnTo>
                  <a:lnTo>
                    <a:pt x="4284" y="0"/>
                  </a:lnTo>
                  <a:lnTo>
                    <a:pt x="2619" y="5351"/>
                  </a:lnTo>
                  <a:lnTo>
                    <a:pt x="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57" name="Google Shape;457;p44"/>
            <p:cNvSpPr/>
            <p:nvPr/>
          </p:nvSpPr>
          <p:spPr>
            <a:xfrm>
              <a:off x="2427300" y="5229500"/>
              <a:ext cx="123725" cy="246200"/>
            </a:xfrm>
            <a:custGeom>
              <a:rect b="b" l="l" r="r" t="t"/>
              <a:pathLst>
                <a:path extrusionOk="0" h="9848" w="4949">
                  <a:moveTo>
                    <a:pt x="2486" y="727"/>
                  </a:moveTo>
                  <a:cubicBezTo>
                    <a:pt x="3080" y="727"/>
                    <a:pt x="3488" y="894"/>
                    <a:pt x="3706" y="1227"/>
                  </a:cubicBezTo>
                  <a:cubicBezTo>
                    <a:pt x="3922" y="1560"/>
                    <a:pt x="4034" y="2059"/>
                    <a:pt x="4034" y="2724"/>
                  </a:cubicBezTo>
                  <a:lnTo>
                    <a:pt x="4034" y="7089"/>
                  </a:lnTo>
                  <a:cubicBezTo>
                    <a:pt x="4034" y="7755"/>
                    <a:pt x="3921" y="8260"/>
                    <a:pt x="3699" y="8606"/>
                  </a:cubicBezTo>
                  <a:cubicBezTo>
                    <a:pt x="3478" y="8951"/>
                    <a:pt x="3073" y="9123"/>
                    <a:pt x="2486" y="9123"/>
                  </a:cubicBezTo>
                  <a:cubicBezTo>
                    <a:pt x="2483" y="9123"/>
                    <a:pt x="2480" y="9123"/>
                    <a:pt x="2477" y="9123"/>
                  </a:cubicBezTo>
                  <a:cubicBezTo>
                    <a:pt x="1879" y="9123"/>
                    <a:pt x="1470" y="8952"/>
                    <a:pt x="1250" y="8613"/>
                  </a:cubicBezTo>
                  <a:cubicBezTo>
                    <a:pt x="1027" y="8270"/>
                    <a:pt x="917" y="7763"/>
                    <a:pt x="917" y="7089"/>
                  </a:cubicBezTo>
                  <a:lnTo>
                    <a:pt x="917" y="2724"/>
                  </a:lnTo>
                  <a:cubicBezTo>
                    <a:pt x="915" y="2052"/>
                    <a:pt x="1027" y="1550"/>
                    <a:pt x="1250" y="1221"/>
                  </a:cubicBezTo>
                  <a:cubicBezTo>
                    <a:pt x="1471" y="891"/>
                    <a:pt x="1884" y="727"/>
                    <a:pt x="2486" y="727"/>
                  </a:cubicBezTo>
                  <a:close/>
                  <a:moveTo>
                    <a:pt x="2486" y="1"/>
                  </a:moveTo>
                  <a:cubicBezTo>
                    <a:pt x="1591" y="1"/>
                    <a:pt x="953" y="248"/>
                    <a:pt x="572" y="744"/>
                  </a:cubicBezTo>
                  <a:cubicBezTo>
                    <a:pt x="192" y="1240"/>
                    <a:pt x="2" y="1955"/>
                    <a:pt x="2" y="2890"/>
                  </a:cubicBezTo>
                  <a:lnTo>
                    <a:pt x="2" y="6888"/>
                  </a:lnTo>
                  <a:cubicBezTo>
                    <a:pt x="0" y="7831"/>
                    <a:pt x="189" y="8560"/>
                    <a:pt x="566" y="9075"/>
                  </a:cubicBezTo>
                  <a:cubicBezTo>
                    <a:pt x="942" y="9590"/>
                    <a:pt x="1578" y="9847"/>
                    <a:pt x="2477" y="9847"/>
                  </a:cubicBezTo>
                  <a:cubicBezTo>
                    <a:pt x="2480" y="9847"/>
                    <a:pt x="2483" y="9847"/>
                    <a:pt x="2486" y="9847"/>
                  </a:cubicBezTo>
                  <a:cubicBezTo>
                    <a:pt x="3383" y="9847"/>
                    <a:pt x="4016" y="9592"/>
                    <a:pt x="4390" y="9080"/>
                  </a:cubicBezTo>
                  <a:cubicBezTo>
                    <a:pt x="4762" y="8568"/>
                    <a:pt x="4949" y="7842"/>
                    <a:pt x="4949" y="6898"/>
                  </a:cubicBezTo>
                  <a:lnTo>
                    <a:pt x="4949" y="2890"/>
                  </a:lnTo>
                  <a:cubicBezTo>
                    <a:pt x="4947" y="1963"/>
                    <a:pt x="4757" y="1250"/>
                    <a:pt x="4378" y="750"/>
                  </a:cubicBezTo>
                  <a:cubicBezTo>
                    <a:pt x="3998" y="250"/>
                    <a:pt x="3368" y="1"/>
                    <a:pt x="2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58" name="Google Shape;458;p44"/>
            <p:cNvSpPr/>
            <p:nvPr/>
          </p:nvSpPr>
          <p:spPr>
            <a:xfrm>
              <a:off x="2645250" y="5231925"/>
              <a:ext cx="122850" cy="243825"/>
            </a:xfrm>
            <a:custGeom>
              <a:rect b="b" l="l" r="r" t="t"/>
              <a:pathLst>
                <a:path extrusionOk="0" h="9753" w="4914">
                  <a:moveTo>
                    <a:pt x="1" y="0"/>
                  </a:moveTo>
                  <a:lnTo>
                    <a:pt x="1" y="7004"/>
                  </a:lnTo>
                  <a:cubicBezTo>
                    <a:pt x="1" y="7893"/>
                    <a:pt x="179" y="8571"/>
                    <a:pt x="535" y="9044"/>
                  </a:cubicBezTo>
                  <a:cubicBezTo>
                    <a:pt x="893" y="9516"/>
                    <a:pt x="1537" y="9752"/>
                    <a:pt x="2464" y="9752"/>
                  </a:cubicBezTo>
                  <a:cubicBezTo>
                    <a:pt x="3361" y="9750"/>
                    <a:pt x="3993" y="9511"/>
                    <a:pt x="4361" y="9032"/>
                  </a:cubicBezTo>
                  <a:cubicBezTo>
                    <a:pt x="4728" y="8553"/>
                    <a:pt x="4913" y="7878"/>
                    <a:pt x="4913" y="7004"/>
                  </a:cubicBezTo>
                  <a:lnTo>
                    <a:pt x="4913" y="0"/>
                  </a:lnTo>
                  <a:lnTo>
                    <a:pt x="4046" y="0"/>
                  </a:lnTo>
                  <a:lnTo>
                    <a:pt x="4046" y="7030"/>
                  </a:lnTo>
                  <a:cubicBezTo>
                    <a:pt x="4046" y="7655"/>
                    <a:pt x="3926" y="8145"/>
                    <a:pt x="3690" y="8498"/>
                  </a:cubicBezTo>
                  <a:cubicBezTo>
                    <a:pt x="3451" y="8850"/>
                    <a:pt x="3042" y="9027"/>
                    <a:pt x="2464" y="9027"/>
                  </a:cubicBezTo>
                  <a:cubicBezTo>
                    <a:pt x="2461" y="9027"/>
                    <a:pt x="2458" y="9027"/>
                    <a:pt x="2455" y="9027"/>
                  </a:cubicBezTo>
                  <a:cubicBezTo>
                    <a:pt x="1858" y="9027"/>
                    <a:pt x="1446" y="8854"/>
                    <a:pt x="1221" y="8504"/>
                  </a:cubicBezTo>
                  <a:cubicBezTo>
                    <a:pt x="996" y="8155"/>
                    <a:pt x="883" y="7663"/>
                    <a:pt x="883" y="7028"/>
                  </a:cubicBezTo>
                  <a:lnTo>
                    <a:pt x="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59" name="Google Shape;459;p44"/>
            <p:cNvSpPr/>
            <p:nvPr/>
          </p:nvSpPr>
          <p:spPr>
            <a:xfrm>
              <a:off x="2867025" y="5231925"/>
              <a:ext cx="117800" cy="240825"/>
            </a:xfrm>
            <a:custGeom>
              <a:rect b="b" l="l" r="r" t="t"/>
              <a:pathLst>
                <a:path extrusionOk="0" h="9633" w="4712">
                  <a:moveTo>
                    <a:pt x="2164" y="679"/>
                  </a:moveTo>
                  <a:cubicBezTo>
                    <a:pt x="2745" y="679"/>
                    <a:pt x="3145" y="819"/>
                    <a:pt x="3362" y="1094"/>
                  </a:cubicBezTo>
                  <a:cubicBezTo>
                    <a:pt x="3579" y="1373"/>
                    <a:pt x="3689" y="1824"/>
                    <a:pt x="3689" y="2450"/>
                  </a:cubicBezTo>
                  <a:cubicBezTo>
                    <a:pt x="3689" y="3068"/>
                    <a:pt x="3572" y="3521"/>
                    <a:pt x="3344" y="3806"/>
                  </a:cubicBezTo>
                  <a:cubicBezTo>
                    <a:pt x="3113" y="4092"/>
                    <a:pt x="2710" y="4234"/>
                    <a:pt x="2131" y="4234"/>
                  </a:cubicBezTo>
                  <a:lnTo>
                    <a:pt x="906" y="4234"/>
                  </a:lnTo>
                  <a:lnTo>
                    <a:pt x="906" y="679"/>
                  </a:lnTo>
                  <a:lnTo>
                    <a:pt x="2154" y="679"/>
                  </a:lnTo>
                  <a:cubicBezTo>
                    <a:pt x="2157" y="679"/>
                    <a:pt x="2161" y="679"/>
                    <a:pt x="2164" y="679"/>
                  </a:cubicBezTo>
                  <a:close/>
                  <a:moveTo>
                    <a:pt x="1" y="0"/>
                  </a:moveTo>
                  <a:lnTo>
                    <a:pt x="2" y="9632"/>
                  </a:lnTo>
                  <a:lnTo>
                    <a:pt x="906" y="9632"/>
                  </a:lnTo>
                  <a:lnTo>
                    <a:pt x="906" y="4898"/>
                  </a:lnTo>
                  <a:lnTo>
                    <a:pt x="2416" y="4898"/>
                  </a:lnTo>
                  <a:lnTo>
                    <a:pt x="3833" y="9632"/>
                  </a:lnTo>
                  <a:lnTo>
                    <a:pt x="4712" y="9632"/>
                  </a:lnTo>
                  <a:lnTo>
                    <a:pt x="3236" y="4710"/>
                  </a:lnTo>
                  <a:cubicBezTo>
                    <a:pt x="3728" y="4607"/>
                    <a:pt x="4074" y="4357"/>
                    <a:pt x="4271" y="3960"/>
                  </a:cubicBezTo>
                  <a:cubicBezTo>
                    <a:pt x="4469" y="3564"/>
                    <a:pt x="4569" y="3060"/>
                    <a:pt x="4569" y="2450"/>
                  </a:cubicBezTo>
                  <a:cubicBezTo>
                    <a:pt x="4569" y="1648"/>
                    <a:pt x="4387" y="1040"/>
                    <a:pt x="4021" y="625"/>
                  </a:cubicBezTo>
                  <a:cubicBezTo>
                    <a:pt x="3656" y="209"/>
                    <a:pt x="3042" y="0"/>
                    <a:pt x="2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60" name="Google Shape;460;p44"/>
            <p:cNvSpPr/>
            <p:nvPr/>
          </p:nvSpPr>
          <p:spPr>
            <a:xfrm>
              <a:off x="3183100" y="5231925"/>
              <a:ext cx="112375" cy="240825"/>
            </a:xfrm>
            <a:custGeom>
              <a:rect b="b" l="l" r="r" t="t"/>
              <a:pathLst>
                <a:path extrusionOk="0" h="9633" w="4495">
                  <a:moveTo>
                    <a:pt x="0" y="0"/>
                  </a:moveTo>
                  <a:lnTo>
                    <a:pt x="0" y="702"/>
                  </a:lnTo>
                  <a:lnTo>
                    <a:pt x="1819" y="702"/>
                  </a:lnTo>
                  <a:lnTo>
                    <a:pt x="1819" y="9632"/>
                  </a:lnTo>
                  <a:lnTo>
                    <a:pt x="2722" y="9632"/>
                  </a:lnTo>
                  <a:lnTo>
                    <a:pt x="2722" y="702"/>
                  </a:lnTo>
                  <a:lnTo>
                    <a:pt x="4495" y="702"/>
                  </a:lnTo>
                  <a:lnTo>
                    <a:pt x="4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61" name="Google Shape;461;p44"/>
            <p:cNvSpPr/>
            <p:nvPr/>
          </p:nvSpPr>
          <p:spPr>
            <a:xfrm>
              <a:off x="3360850" y="5231925"/>
              <a:ext cx="125800" cy="240825"/>
            </a:xfrm>
            <a:custGeom>
              <a:rect b="b" l="l" r="r" t="t"/>
              <a:pathLst>
                <a:path extrusionOk="0" h="9633" w="5032">
                  <a:moveTo>
                    <a:pt x="2521" y="1201"/>
                  </a:moveTo>
                  <a:lnTo>
                    <a:pt x="3545" y="6399"/>
                  </a:lnTo>
                  <a:lnTo>
                    <a:pt x="1499" y="6397"/>
                  </a:lnTo>
                  <a:lnTo>
                    <a:pt x="2521" y="1201"/>
                  </a:lnTo>
                  <a:close/>
                  <a:moveTo>
                    <a:pt x="2035" y="0"/>
                  </a:moveTo>
                  <a:lnTo>
                    <a:pt x="0" y="9632"/>
                  </a:lnTo>
                  <a:lnTo>
                    <a:pt x="882" y="9632"/>
                  </a:lnTo>
                  <a:lnTo>
                    <a:pt x="1368" y="7053"/>
                  </a:lnTo>
                  <a:lnTo>
                    <a:pt x="3664" y="7053"/>
                  </a:lnTo>
                  <a:lnTo>
                    <a:pt x="4139" y="9632"/>
                  </a:lnTo>
                  <a:lnTo>
                    <a:pt x="5031" y="9632"/>
                  </a:lnTo>
                  <a:lnTo>
                    <a:pt x="29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62" name="Google Shape;462;p44"/>
            <p:cNvSpPr/>
            <p:nvPr/>
          </p:nvSpPr>
          <p:spPr>
            <a:xfrm>
              <a:off x="3569575" y="5229500"/>
              <a:ext cx="120100" cy="246475"/>
            </a:xfrm>
            <a:custGeom>
              <a:rect b="b" l="l" r="r" t="t"/>
              <a:pathLst>
                <a:path extrusionOk="0" h="9859" w="4804">
                  <a:moveTo>
                    <a:pt x="2438" y="1"/>
                  </a:moveTo>
                  <a:cubicBezTo>
                    <a:pt x="1524" y="1"/>
                    <a:pt x="891" y="256"/>
                    <a:pt x="534" y="768"/>
                  </a:cubicBezTo>
                  <a:cubicBezTo>
                    <a:pt x="178" y="1280"/>
                    <a:pt x="1" y="2036"/>
                    <a:pt x="1" y="3034"/>
                  </a:cubicBezTo>
                  <a:lnTo>
                    <a:pt x="1" y="6793"/>
                  </a:lnTo>
                  <a:cubicBezTo>
                    <a:pt x="1" y="7783"/>
                    <a:pt x="180" y="8542"/>
                    <a:pt x="540" y="9070"/>
                  </a:cubicBezTo>
                  <a:cubicBezTo>
                    <a:pt x="900" y="9595"/>
                    <a:pt x="1511" y="9859"/>
                    <a:pt x="2371" y="9859"/>
                  </a:cubicBezTo>
                  <a:cubicBezTo>
                    <a:pt x="2373" y="9859"/>
                    <a:pt x="2376" y="9859"/>
                    <a:pt x="2379" y="9859"/>
                  </a:cubicBezTo>
                  <a:cubicBezTo>
                    <a:pt x="2846" y="9859"/>
                    <a:pt x="3220" y="9754"/>
                    <a:pt x="3495" y="9539"/>
                  </a:cubicBezTo>
                  <a:cubicBezTo>
                    <a:pt x="3774" y="9324"/>
                    <a:pt x="3981" y="9024"/>
                    <a:pt x="4115" y="8636"/>
                  </a:cubicBezTo>
                  <a:lnTo>
                    <a:pt x="4222" y="9729"/>
                  </a:lnTo>
                  <a:lnTo>
                    <a:pt x="4804" y="9729"/>
                  </a:lnTo>
                  <a:lnTo>
                    <a:pt x="4804" y="5068"/>
                  </a:lnTo>
                  <a:lnTo>
                    <a:pt x="2546" y="5068"/>
                  </a:lnTo>
                  <a:lnTo>
                    <a:pt x="2546" y="5746"/>
                  </a:lnTo>
                  <a:lnTo>
                    <a:pt x="3972" y="5746"/>
                  </a:lnTo>
                  <a:lnTo>
                    <a:pt x="3972" y="6876"/>
                  </a:lnTo>
                  <a:cubicBezTo>
                    <a:pt x="3972" y="7635"/>
                    <a:pt x="3861" y="8201"/>
                    <a:pt x="3640" y="8570"/>
                  </a:cubicBezTo>
                  <a:cubicBezTo>
                    <a:pt x="3417" y="8939"/>
                    <a:pt x="3025" y="9123"/>
                    <a:pt x="2464" y="9123"/>
                  </a:cubicBezTo>
                  <a:cubicBezTo>
                    <a:pt x="1869" y="9123"/>
                    <a:pt x="1462" y="8941"/>
                    <a:pt x="1244" y="8577"/>
                  </a:cubicBezTo>
                  <a:cubicBezTo>
                    <a:pt x="1026" y="8213"/>
                    <a:pt x="916" y="7653"/>
                    <a:pt x="916" y="6899"/>
                  </a:cubicBezTo>
                  <a:lnTo>
                    <a:pt x="916" y="2941"/>
                  </a:lnTo>
                  <a:cubicBezTo>
                    <a:pt x="916" y="2455"/>
                    <a:pt x="952" y="2057"/>
                    <a:pt x="1027" y="1745"/>
                  </a:cubicBezTo>
                  <a:cubicBezTo>
                    <a:pt x="1105" y="1432"/>
                    <a:pt x="1255" y="1185"/>
                    <a:pt x="1482" y="1001"/>
                  </a:cubicBezTo>
                  <a:cubicBezTo>
                    <a:pt x="1706" y="819"/>
                    <a:pt x="2029" y="727"/>
                    <a:pt x="2449" y="727"/>
                  </a:cubicBezTo>
                  <a:cubicBezTo>
                    <a:pt x="3012" y="729"/>
                    <a:pt x="3395" y="889"/>
                    <a:pt x="3602" y="1209"/>
                  </a:cubicBezTo>
                  <a:cubicBezTo>
                    <a:pt x="3808" y="1531"/>
                    <a:pt x="3912" y="2052"/>
                    <a:pt x="3912" y="2774"/>
                  </a:cubicBezTo>
                  <a:lnTo>
                    <a:pt x="3912" y="3106"/>
                  </a:lnTo>
                  <a:lnTo>
                    <a:pt x="4769" y="3106"/>
                  </a:lnTo>
                  <a:lnTo>
                    <a:pt x="4769" y="2774"/>
                  </a:lnTo>
                  <a:cubicBezTo>
                    <a:pt x="4769" y="1855"/>
                    <a:pt x="4589" y="1163"/>
                    <a:pt x="4228" y="698"/>
                  </a:cubicBezTo>
                  <a:cubicBezTo>
                    <a:pt x="3866" y="234"/>
                    <a:pt x="3269" y="1"/>
                    <a:pt x="24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63" name="Google Shape;463;p44"/>
            <p:cNvSpPr/>
            <p:nvPr/>
          </p:nvSpPr>
          <p:spPr>
            <a:xfrm>
              <a:off x="3788375" y="5231925"/>
              <a:ext cx="91025" cy="240825"/>
            </a:xfrm>
            <a:custGeom>
              <a:rect b="b" l="l" r="r" t="t"/>
              <a:pathLst>
                <a:path extrusionOk="0" h="9633" w="3641">
                  <a:moveTo>
                    <a:pt x="0" y="0"/>
                  </a:moveTo>
                  <a:lnTo>
                    <a:pt x="0" y="9632"/>
                  </a:lnTo>
                  <a:lnTo>
                    <a:pt x="3641" y="9632"/>
                  </a:lnTo>
                  <a:lnTo>
                    <a:pt x="3641" y="8955"/>
                  </a:lnTo>
                  <a:lnTo>
                    <a:pt x="906" y="8955"/>
                  </a:lnTo>
                  <a:lnTo>
                    <a:pt x="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64" name="Google Shape;464;p44"/>
            <p:cNvSpPr/>
            <p:nvPr/>
          </p:nvSpPr>
          <p:spPr>
            <a:xfrm>
              <a:off x="3962075" y="5231925"/>
              <a:ext cx="22550" cy="240825"/>
            </a:xfrm>
            <a:custGeom>
              <a:rect b="b" l="l" r="r" t="t"/>
              <a:pathLst>
                <a:path extrusionOk="0" h="9633" w="902">
                  <a:moveTo>
                    <a:pt x="0" y="0"/>
                  </a:moveTo>
                  <a:lnTo>
                    <a:pt x="0" y="9632"/>
                  </a:lnTo>
                  <a:lnTo>
                    <a:pt x="902" y="9632"/>
                  </a:lnTo>
                  <a:lnTo>
                    <a:pt x="9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65" name="Google Shape;465;p44"/>
            <p:cNvSpPr/>
            <p:nvPr/>
          </p:nvSpPr>
          <p:spPr>
            <a:xfrm>
              <a:off x="4086850" y="5231925"/>
              <a:ext cx="112750" cy="240825"/>
            </a:xfrm>
            <a:custGeom>
              <a:rect b="b" l="l" r="r" t="t"/>
              <a:pathLst>
                <a:path extrusionOk="0" h="9633" w="4510">
                  <a:moveTo>
                    <a:pt x="0" y="0"/>
                  </a:moveTo>
                  <a:lnTo>
                    <a:pt x="0" y="9632"/>
                  </a:lnTo>
                  <a:lnTo>
                    <a:pt x="788" y="9632"/>
                  </a:lnTo>
                  <a:lnTo>
                    <a:pt x="788" y="2070"/>
                  </a:lnTo>
                  <a:lnTo>
                    <a:pt x="3867" y="9632"/>
                  </a:lnTo>
                  <a:lnTo>
                    <a:pt x="4510" y="9632"/>
                  </a:lnTo>
                  <a:lnTo>
                    <a:pt x="4510" y="0"/>
                  </a:lnTo>
                  <a:lnTo>
                    <a:pt x="3723" y="0"/>
                  </a:lnTo>
                  <a:lnTo>
                    <a:pt x="3723" y="7481"/>
                  </a:lnTo>
                  <a:lnTo>
                    <a:pt x="6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66" name="Google Shape;466;p44"/>
            <p:cNvSpPr/>
            <p:nvPr/>
          </p:nvSpPr>
          <p:spPr>
            <a:xfrm>
              <a:off x="4300625" y="5231925"/>
              <a:ext cx="87800" cy="240775"/>
            </a:xfrm>
            <a:custGeom>
              <a:rect b="b" l="l" r="r" t="t"/>
              <a:pathLst>
                <a:path extrusionOk="0" h="9631" w="3512">
                  <a:moveTo>
                    <a:pt x="1" y="0"/>
                  </a:moveTo>
                  <a:lnTo>
                    <a:pt x="1" y="9631"/>
                  </a:lnTo>
                  <a:lnTo>
                    <a:pt x="3512" y="9631"/>
                  </a:lnTo>
                  <a:lnTo>
                    <a:pt x="3512"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67" name="Google Shape;467;p44"/>
            <p:cNvSpPr/>
            <p:nvPr/>
          </p:nvSpPr>
          <p:spPr>
            <a:xfrm>
              <a:off x="4598525" y="5231925"/>
              <a:ext cx="121375" cy="240825"/>
            </a:xfrm>
            <a:custGeom>
              <a:rect b="b" l="l" r="r" t="t"/>
              <a:pathLst>
                <a:path extrusionOk="0" h="9633" w="4855">
                  <a:moveTo>
                    <a:pt x="1" y="0"/>
                  </a:moveTo>
                  <a:lnTo>
                    <a:pt x="1" y="9632"/>
                  </a:lnTo>
                  <a:lnTo>
                    <a:pt x="916" y="9632"/>
                  </a:lnTo>
                  <a:lnTo>
                    <a:pt x="916" y="4948"/>
                  </a:lnTo>
                  <a:lnTo>
                    <a:pt x="3949" y="4948"/>
                  </a:lnTo>
                  <a:lnTo>
                    <a:pt x="3949" y="9632"/>
                  </a:lnTo>
                  <a:lnTo>
                    <a:pt x="4855" y="9632"/>
                  </a:lnTo>
                  <a:lnTo>
                    <a:pt x="4855" y="0"/>
                  </a:lnTo>
                  <a:lnTo>
                    <a:pt x="3949" y="0"/>
                  </a:lnTo>
                  <a:lnTo>
                    <a:pt x="3949" y="4269"/>
                  </a:lnTo>
                  <a:lnTo>
                    <a:pt x="916" y="4269"/>
                  </a:lnTo>
                  <a:lnTo>
                    <a:pt x="9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68" name="Google Shape;468;p44"/>
            <p:cNvSpPr/>
            <p:nvPr/>
          </p:nvSpPr>
          <p:spPr>
            <a:xfrm>
              <a:off x="4821225" y="5231925"/>
              <a:ext cx="87750" cy="240775"/>
            </a:xfrm>
            <a:custGeom>
              <a:rect b="b" l="l" r="r" t="t"/>
              <a:pathLst>
                <a:path extrusionOk="0" h="9631" w="3510">
                  <a:moveTo>
                    <a:pt x="0" y="0"/>
                  </a:moveTo>
                  <a:lnTo>
                    <a:pt x="0" y="9631"/>
                  </a:lnTo>
                  <a:lnTo>
                    <a:pt x="3509" y="9631"/>
                  </a:lnTo>
                  <a:lnTo>
                    <a:pt x="3509"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69" name="Google Shape;469;p44"/>
            <p:cNvSpPr/>
            <p:nvPr/>
          </p:nvSpPr>
          <p:spPr>
            <a:xfrm>
              <a:off x="4999325" y="5231925"/>
              <a:ext cx="117775" cy="240825"/>
            </a:xfrm>
            <a:custGeom>
              <a:rect b="b" l="l" r="r" t="t"/>
              <a:pathLst>
                <a:path extrusionOk="0" h="9633" w="4711">
                  <a:moveTo>
                    <a:pt x="2161" y="679"/>
                  </a:moveTo>
                  <a:cubicBezTo>
                    <a:pt x="2742" y="679"/>
                    <a:pt x="3142" y="819"/>
                    <a:pt x="3359" y="1094"/>
                  </a:cubicBezTo>
                  <a:cubicBezTo>
                    <a:pt x="3577" y="1373"/>
                    <a:pt x="3687" y="1824"/>
                    <a:pt x="3687" y="2450"/>
                  </a:cubicBezTo>
                  <a:cubicBezTo>
                    <a:pt x="3687" y="3068"/>
                    <a:pt x="3571" y="3521"/>
                    <a:pt x="3343" y="3806"/>
                  </a:cubicBezTo>
                  <a:cubicBezTo>
                    <a:pt x="3111" y="4092"/>
                    <a:pt x="2708" y="4234"/>
                    <a:pt x="2129" y="4234"/>
                  </a:cubicBezTo>
                  <a:lnTo>
                    <a:pt x="903" y="4234"/>
                  </a:lnTo>
                  <a:lnTo>
                    <a:pt x="903" y="679"/>
                  </a:lnTo>
                  <a:lnTo>
                    <a:pt x="2151" y="679"/>
                  </a:lnTo>
                  <a:cubicBezTo>
                    <a:pt x="2154" y="679"/>
                    <a:pt x="2157" y="679"/>
                    <a:pt x="2161" y="679"/>
                  </a:cubicBezTo>
                  <a:close/>
                  <a:moveTo>
                    <a:pt x="1" y="0"/>
                  </a:moveTo>
                  <a:lnTo>
                    <a:pt x="1" y="9632"/>
                  </a:lnTo>
                  <a:lnTo>
                    <a:pt x="904" y="9632"/>
                  </a:lnTo>
                  <a:lnTo>
                    <a:pt x="904" y="4898"/>
                  </a:lnTo>
                  <a:lnTo>
                    <a:pt x="2415" y="4898"/>
                  </a:lnTo>
                  <a:lnTo>
                    <a:pt x="3831" y="9632"/>
                  </a:lnTo>
                  <a:lnTo>
                    <a:pt x="4710" y="9632"/>
                  </a:lnTo>
                  <a:lnTo>
                    <a:pt x="3234" y="4710"/>
                  </a:lnTo>
                  <a:cubicBezTo>
                    <a:pt x="3726" y="4607"/>
                    <a:pt x="4072" y="4357"/>
                    <a:pt x="4271" y="3960"/>
                  </a:cubicBezTo>
                  <a:cubicBezTo>
                    <a:pt x="4468" y="3564"/>
                    <a:pt x="4568" y="3060"/>
                    <a:pt x="4568" y="2450"/>
                  </a:cubicBezTo>
                  <a:cubicBezTo>
                    <a:pt x="4568" y="1648"/>
                    <a:pt x="4386" y="1040"/>
                    <a:pt x="4020" y="625"/>
                  </a:cubicBezTo>
                  <a:cubicBezTo>
                    <a:pt x="3656" y="209"/>
                    <a:pt x="3041" y="0"/>
                    <a:pt x="2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70" name="Google Shape;470;p44"/>
            <p:cNvSpPr/>
            <p:nvPr/>
          </p:nvSpPr>
          <p:spPr>
            <a:xfrm>
              <a:off x="5210650" y="5231925"/>
              <a:ext cx="87750" cy="240775"/>
            </a:xfrm>
            <a:custGeom>
              <a:rect b="b" l="l" r="r" t="t"/>
              <a:pathLst>
                <a:path extrusionOk="0" h="9631" w="3510">
                  <a:moveTo>
                    <a:pt x="1" y="0"/>
                  </a:moveTo>
                  <a:lnTo>
                    <a:pt x="1" y="9631"/>
                  </a:lnTo>
                  <a:lnTo>
                    <a:pt x="3510" y="9631"/>
                  </a:lnTo>
                  <a:lnTo>
                    <a:pt x="3510"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71" name="Google Shape;471;p44"/>
            <p:cNvSpPr/>
            <p:nvPr/>
          </p:nvSpPr>
          <p:spPr>
            <a:xfrm>
              <a:off x="1331900" y="238125"/>
              <a:ext cx="4955150" cy="3296550"/>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grpSp>
      <p:sp>
        <p:nvSpPr>
          <p:cNvPr id="472" name="Google Shape;472;p44"/>
          <p:cNvSpPr/>
          <p:nvPr/>
        </p:nvSpPr>
        <p:spPr>
          <a:xfrm>
            <a:off x="3182037" y="2980627"/>
            <a:ext cx="774490" cy="515251"/>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graphicFrame>
        <p:nvGraphicFramePr>
          <p:cNvPr id="473" name="Google Shape;473;p44"/>
          <p:cNvGraphicFramePr/>
          <p:nvPr/>
        </p:nvGraphicFramePr>
        <p:xfrm>
          <a:off x="4756188" y="1773575"/>
          <a:ext cx="3000000" cy="3000000"/>
        </p:xfrm>
        <a:graphic>
          <a:graphicData uri="http://schemas.openxmlformats.org/drawingml/2006/table">
            <a:tbl>
              <a:tblPr>
                <a:noFill/>
                <a:tableStyleId>{D726085F-656E-49EB-A74C-694284DF2906}</a:tableStyleId>
              </a:tblPr>
              <a:tblGrid>
                <a:gridCol w="1569300"/>
                <a:gridCol w="1569300"/>
              </a:tblGrid>
              <a:tr h="381000">
                <a:tc>
                  <a:txBody>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Web</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c>
                  <a:txBody>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Video</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r>
              <a:tr h="381000">
                <a:tc>
                  <a:txBody>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160px</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c>
                  <a:txBody>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100px</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r>
              <a:tr h="1464175">
                <a:tc>
                  <a:txBody>
                    <a:bodyPr/>
                    <a:lstStyle/>
                    <a:p>
                      <a:pPr indent="0" lvl="0" marL="0" rtl="0" algn="ctr">
                        <a:spcBef>
                          <a:spcPts val="0"/>
                        </a:spcBef>
                        <a:spcAft>
                          <a:spcPts val="0"/>
                        </a:spcAft>
                        <a:buNone/>
                      </a:pPr>
                      <a:r>
                        <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c>
                  <a:txBody>
                    <a:bodyPr/>
                    <a:lstStyle/>
                    <a:p>
                      <a:pPr indent="0" lvl="0" marL="0" rtl="0" algn="ctr">
                        <a:spcBef>
                          <a:spcPts val="0"/>
                        </a:spcBef>
                        <a:spcAft>
                          <a:spcPts val="0"/>
                        </a:spcAft>
                        <a:buNone/>
                      </a:pPr>
                      <a:r>
                        <a:t/>
                      </a:r>
                      <a:endParaRPr>
                        <a:solidFill>
                          <a:schemeClr val="accent1"/>
                        </a:solidFill>
                        <a:latin typeface="Montserrat"/>
                        <a:ea typeface="Montserrat"/>
                        <a:cs typeface="Montserrat"/>
                        <a:sym typeface="Montserra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alpha val="8930"/>
                      </a:schemeClr>
                    </a:solidFill>
                  </a:tcPr>
                </a:tc>
              </a:tr>
            </a:tbl>
          </a:graphicData>
        </a:graphic>
      </p:graphicFrame>
      <p:grpSp>
        <p:nvGrpSpPr>
          <p:cNvPr id="474" name="Google Shape;474;p44"/>
          <p:cNvGrpSpPr/>
          <p:nvPr/>
        </p:nvGrpSpPr>
        <p:grpSpPr>
          <a:xfrm>
            <a:off x="5103756" y="2842830"/>
            <a:ext cx="863683" cy="912957"/>
            <a:chOff x="1331900" y="238125"/>
            <a:chExt cx="4955150" cy="5237850"/>
          </a:xfrm>
        </p:grpSpPr>
        <p:sp>
          <p:nvSpPr>
            <p:cNvPr id="475" name="Google Shape;475;p44"/>
            <p:cNvSpPr/>
            <p:nvPr/>
          </p:nvSpPr>
          <p:spPr>
            <a:xfrm>
              <a:off x="1981025" y="4446425"/>
              <a:ext cx="267600" cy="493575"/>
            </a:xfrm>
            <a:custGeom>
              <a:rect b="b" l="l" r="r" t="t"/>
              <a:pathLst>
                <a:path extrusionOk="0" h="19743" w="10704">
                  <a:moveTo>
                    <a:pt x="5485" y="1"/>
                  </a:moveTo>
                  <a:cubicBezTo>
                    <a:pt x="3476" y="1"/>
                    <a:pt x="2061" y="549"/>
                    <a:pt x="1237" y="1642"/>
                  </a:cubicBezTo>
                  <a:cubicBezTo>
                    <a:pt x="412" y="2736"/>
                    <a:pt x="1" y="4338"/>
                    <a:pt x="1" y="6447"/>
                  </a:cubicBezTo>
                  <a:lnTo>
                    <a:pt x="1" y="13321"/>
                  </a:lnTo>
                  <a:cubicBezTo>
                    <a:pt x="1" y="15366"/>
                    <a:pt x="415" y="16948"/>
                    <a:pt x="1248" y="18065"/>
                  </a:cubicBezTo>
                  <a:cubicBezTo>
                    <a:pt x="2081" y="19183"/>
                    <a:pt x="3497" y="19742"/>
                    <a:pt x="5494" y="19742"/>
                  </a:cubicBezTo>
                  <a:cubicBezTo>
                    <a:pt x="7412" y="19742"/>
                    <a:pt x="8760" y="19230"/>
                    <a:pt x="9537" y="18209"/>
                  </a:cubicBezTo>
                  <a:cubicBezTo>
                    <a:pt x="10313" y="17186"/>
                    <a:pt x="10702" y="15748"/>
                    <a:pt x="10702" y="13891"/>
                  </a:cubicBezTo>
                  <a:lnTo>
                    <a:pt x="10702" y="12345"/>
                  </a:lnTo>
                  <a:lnTo>
                    <a:pt x="7327" y="12345"/>
                  </a:lnTo>
                  <a:lnTo>
                    <a:pt x="7327" y="14082"/>
                  </a:lnTo>
                  <a:cubicBezTo>
                    <a:pt x="7325" y="14780"/>
                    <a:pt x="7289" y="15339"/>
                    <a:pt x="7217" y="15759"/>
                  </a:cubicBezTo>
                  <a:cubicBezTo>
                    <a:pt x="7147" y="16179"/>
                    <a:pt x="6981" y="16515"/>
                    <a:pt x="6719" y="16769"/>
                  </a:cubicBezTo>
                  <a:cubicBezTo>
                    <a:pt x="6456" y="17023"/>
                    <a:pt x="6056" y="17151"/>
                    <a:pt x="5518" y="17151"/>
                  </a:cubicBezTo>
                  <a:cubicBezTo>
                    <a:pt x="4772" y="17151"/>
                    <a:pt x="4257" y="16909"/>
                    <a:pt x="3972" y="16425"/>
                  </a:cubicBezTo>
                  <a:cubicBezTo>
                    <a:pt x="3687" y="15941"/>
                    <a:pt x="3544" y="15152"/>
                    <a:pt x="3544" y="14059"/>
                  </a:cubicBezTo>
                  <a:lnTo>
                    <a:pt x="3544" y="5709"/>
                  </a:lnTo>
                  <a:cubicBezTo>
                    <a:pt x="3544" y="5012"/>
                    <a:pt x="3585" y="4443"/>
                    <a:pt x="3674" y="4009"/>
                  </a:cubicBezTo>
                  <a:cubicBezTo>
                    <a:pt x="3762" y="3574"/>
                    <a:pt x="3949" y="3225"/>
                    <a:pt x="4233" y="2962"/>
                  </a:cubicBezTo>
                  <a:cubicBezTo>
                    <a:pt x="4520" y="2702"/>
                    <a:pt x="4948" y="2570"/>
                    <a:pt x="5518" y="2570"/>
                  </a:cubicBezTo>
                  <a:cubicBezTo>
                    <a:pt x="6073" y="2570"/>
                    <a:pt x="6481" y="2693"/>
                    <a:pt x="6742" y="2939"/>
                  </a:cubicBezTo>
                  <a:cubicBezTo>
                    <a:pt x="7006" y="3185"/>
                    <a:pt x="7168" y="3502"/>
                    <a:pt x="7230" y="3890"/>
                  </a:cubicBezTo>
                  <a:cubicBezTo>
                    <a:pt x="7294" y="4279"/>
                    <a:pt x="7327" y="4814"/>
                    <a:pt x="7327" y="5496"/>
                  </a:cubicBezTo>
                  <a:lnTo>
                    <a:pt x="7327" y="7162"/>
                  </a:lnTo>
                  <a:lnTo>
                    <a:pt x="10703" y="7162"/>
                  </a:lnTo>
                  <a:lnTo>
                    <a:pt x="10703" y="5542"/>
                  </a:lnTo>
                  <a:cubicBezTo>
                    <a:pt x="10703" y="3751"/>
                    <a:pt x="10306" y="2380"/>
                    <a:pt x="9514" y="1428"/>
                  </a:cubicBezTo>
                  <a:cubicBezTo>
                    <a:pt x="8721" y="477"/>
                    <a:pt x="7381" y="1"/>
                    <a:pt x="5494" y="1"/>
                  </a:cubicBezTo>
                  <a:cubicBezTo>
                    <a:pt x="5491" y="1"/>
                    <a:pt x="5488" y="1"/>
                    <a:pt x="5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76" name="Google Shape;476;p44"/>
            <p:cNvSpPr/>
            <p:nvPr/>
          </p:nvSpPr>
          <p:spPr>
            <a:xfrm>
              <a:off x="2302100" y="4446425"/>
              <a:ext cx="277750" cy="493575"/>
            </a:xfrm>
            <a:custGeom>
              <a:rect b="b" l="l" r="r" t="t"/>
              <a:pathLst>
                <a:path extrusionOk="0" h="19743" w="11110">
                  <a:moveTo>
                    <a:pt x="5566" y="2570"/>
                  </a:moveTo>
                  <a:cubicBezTo>
                    <a:pt x="6359" y="2570"/>
                    <a:pt x="6884" y="2810"/>
                    <a:pt x="7146" y="3284"/>
                  </a:cubicBezTo>
                  <a:cubicBezTo>
                    <a:pt x="7410" y="3759"/>
                    <a:pt x="7540" y="4464"/>
                    <a:pt x="7540" y="5401"/>
                  </a:cubicBezTo>
                  <a:lnTo>
                    <a:pt x="7540" y="14272"/>
                  </a:lnTo>
                  <a:cubicBezTo>
                    <a:pt x="7540" y="15206"/>
                    <a:pt x="7404" y="15921"/>
                    <a:pt x="7135" y="16413"/>
                  </a:cubicBezTo>
                  <a:cubicBezTo>
                    <a:pt x="6864" y="16904"/>
                    <a:pt x="6341" y="17151"/>
                    <a:pt x="5566" y="17151"/>
                  </a:cubicBezTo>
                  <a:cubicBezTo>
                    <a:pt x="4774" y="17151"/>
                    <a:pt x="4242" y="16905"/>
                    <a:pt x="3973" y="16413"/>
                  </a:cubicBezTo>
                  <a:cubicBezTo>
                    <a:pt x="3703" y="15921"/>
                    <a:pt x="3568" y="15208"/>
                    <a:pt x="3568" y="14272"/>
                  </a:cubicBezTo>
                  <a:lnTo>
                    <a:pt x="3568" y="5401"/>
                  </a:lnTo>
                  <a:cubicBezTo>
                    <a:pt x="3568" y="4481"/>
                    <a:pt x="3703" y="3779"/>
                    <a:pt x="3973" y="3295"/>
                  </a:cubicBezTo>
                  <a:cubicBezTo>
                    <a:pt x="4242" y="2812"/>
                    <a:pt x="4772" y="2570"/>
                    <a:pt x="5566" y="2570"/>
                  </a:cubicBezTo>
                  <a:close/>
                  <a:moveTo>
                    <a:pt x="5566" y="1"/>
                  </a:moveTo>
                  <a:cubicBezTo>
                    <a:pt x="3567" y="1"/>
                    <a:pt x="2140" y="524"/>
                    <a:pt x="1284" y="1570"/>
                  </a:cubicBezTo>
                  <a:cubicBezTo>
                    <a:pt x="428" y="2616"/>
                    <a:pt x="0" y="4163"/>
                    <a:pt x="0" y="6209"/>
                  </a:cubicBezTo>
                  <a:lnTo>
                    <a:pt x="0" y="13439"/>
                  </a:lnTo>
                  <a:cubicBezTo>
                    <a:pt x="0" y="15502"/>
                    <a:pt x="428" y="17068"/>
                    <a:pt x="1284" y="18137"/>
                  </a:cubicBezTo>
                  <a:cubicBezTo>
                    <a:pt x="2140" y="19206"/>
                    <a:pt x="3568" y="19742"/>
                    <a:pt x="5566" y="19742"/>
                  </a:cubicBezTo>
                  <a:cubicBezTo>
                    <a:pt x="7533" y="19742"/>
                    <a:pt x="8948" y="19203"/>
                    <a:pt x="9813" y="18125"/>
                  </a:cubicBezTo>
                  <a:cubicBezTo>
                    <a:pt x="10675" y="17046"/>
                    <a:pt x="11108" y="15484"/>
                    <a:pt x="11108" y="13439"/>
                  </a:cubicBezTo>
                  <a:lnTo>
                    <a:pt x="11108" y="6209"/>
                  </a:lnTo>
                  <a:cubicBezTo>
                    <a:pt x="11110" y="4163"/>
                    <a:pt x="10682" y="2616"/>
                    <a:pt x="9824" y="1570"/>
                  </a:cubicBezTo>
                  <a:cubicBezTo>
                    <a:pt x="8966" y="524"/>
                    <a:pt x="7546" y="1"/>
                    <a:pt x="5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77" name="Google Shape;477;p44"/>
            <p:cNvSpPr/>
            <p:nvPr/>
          </p:nvSpPr>
          <p:spPr>
            <a:xfrm>
              <a:off x="2643375" y="4451800"/>
              <a:ext cx="336000" cy="481700"/>
            </a:xfrm>
            <a:custGeom>
              <a:rect b="b" l="l" r="r" t="t"/>
              <a:pathLst>
                <a:path extrusionOk="0" h="19268" w="13440">
                  <a:moveTo>
                    <a:pt x="333" y="1"/>
                  </a:moveTo>
                  <a:lnTo>
                    <a:pt x="0" y="19266"/>
                  </a:lnTo>
                  <a:lnTo>
                    <a:pt x="2640" y="19266"/>
                  </a:lnTo>
                  <a:lnTo>
                    <a:pt x="2903" y="5827"/>
                  </a:lnTo>
                  <a:lnTo>
                    <a:pt x="5685" y="19266"/>
                  </a:lnTo>
                  <a:lnTo>
                    <a:pt x="7802" y="19266"/>
                  </a:lnTo>
                  <a:lnTo>
                    <a:pt x="10539" y="5876"/>
                  </a:lnTo>
                  <a:lnTo>
                    <a:pt x="10823" y="19268"/>
                  </a:lnTo>
                  <a:lnTo>
                    <a:pt x="13440" y="19268"/>
                  </a:lnTo>
                  <a:lnTo>
                    <a:pt x="13082" y="1"/>
                  </a:lnTo>
                  <a:lnTo>
                    <a:pt x="9537" y="1"/>
                  </a:lnTo>
                  <a:lnTo>
                    <a:pt x="6708" y="13344"/>
                  </a:lnTo>
                  <a:lnTo>
                    <a:pt x="39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78" name="Google Shape;478;p44"/>
            <p:cNvSpPr/>
            <p:nvPr/>
          </p:nvSpPr>
          <p:spPr>
            <a:xfrm>
              <a:off x="3050725" y="4451800"/>
              <a:ext cx="264650" cy="481675"/>
            </a:xfrm>
            <a:custGeom>
              <a:rect b="b" l="l" r="r" t="t"/>
              <a:pathLst>
                <a:path extrusionOk="0" h="19267" w="10586">
                  <a:moveTo>
                    <a:pt x="4853" y="2474"/>
                  </a:moveTo>
                  <a:cubicBezTo>
                    <a:pt x="5566" y="2474"/>
                    <a:pt x="6091" y="2577"/>
                    <a:pt x="6433" y="2783"/>
                  </a:cubicBezTo>
                  <a:cubicBezTo>
                    <a:pt x="6776" y="2988"/>
                    <a:pt x="7001" y="3293"/>
                    <a:pt x="7112" y="3698"/>
                  </a:cubicBezTo>
                  <a:cubicBezTo>
                    <a:pt x="7224" y="4103"/>
                    <a:pt x="7279" y="4686"/>
                    <a:pt x="7279" y="5446"/>
                  </a:cubicBezTo>
                  <a:cubicBezTo>
                    <a:pt x="7279" y="6493"/>
                    <a:pt x="7112" y="7219"/>
                    <a:pt x="6779" y="7622"/>
                  </a:cubicBezTo>
                  <a:cubicBezTo>
                    <a:pt x="6446" y="8027"/>
                    <a:pt x="5804" y="8229"/>
                    <a:pt x="4853" y="8229"/>
                  </a:cubicBezTo>
                  <a:lnTo>
                    <a:pt x="3496" y="8229"/>
                  </a:lnTo>
                  <a:lnTo>
                    <a:pt x="3496" y="2474"/>
                  </a:lnTo>
                  <a:close/>
                  <a:moveTo>
                    <a:pt x="1" y="1"/>
                  </a:moveTo>
                  <a:lnTo>
                    <a:pt x="1" y="19266"/>
                  </a:lnTo>
                  <a:lnTo>
                    <a:pt x="3495" y="19266"/>
                  </a:lnTo>
                  <a:lnTo>
                    <a:pt x="3495" y="10704"/>
                  </a:lnTo>
                  <a:lnTo>
                    <a:pt x="5422" y="10704"/>
                  </a:lnTo>
                  <a:cubicBezTo>
                    <a:pt x="8863" y="10704"/>
                    <a:pt x="10585" y="8960"/>
                    <a:pt x="10585" y="5471"/>
                  </a:cubicBezTo>
                  <a:cubicBezTo>
                    <a:pt x="10585" y="1824"/>
                    <a:pt x="8944" y="1"/>
                    <a:pt x="56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79" name="Google Shape;479;p44"/>
            <p:cNvSpPr/>
            <p:nvPr/>
          </p:nvSpPr>
          <p:spPr>
            <a:xfrm>
              <a:off x="3314775" y="4451800"/>
              <a:ext cx="286600" cy="481700"/>
            </a:xfrm>
            <a:custGeom>
              <a:rect b="b" l="l" r="r" t="t"/>
              <a:pathLst>
                <a:path extrusionOk="0" h="19268" w="11464">
                  <a:moveTo>
                    <a:pt x="5754" y="4495"/>
                  </a:moveTo>
                  <a:lnTo>
                    <a:pt x="7063" y="12583"/>
                  </a:lnTo>
                  <a:lnTo>
                    <a:pt x="4447" y="12583"/>
                  </a:lnTo>
                  <a:lnTo>
                    <a:pt x="5754" y="4495"/>
                  </a:lnTo>
                  <a:close/>
                  <a:moveTo>
                    <a:pt x="3852" y="1"/>
                  </a:moveTo>
                  <a:lnTo>
                    <a:pt x="0" y="19268"/>
                  </a:lnTo>
                  <a:lnTo>
                    <a:pt x="3306" y="19268"/>
                  </a:lnTo>
                  <a:lnTo>
                    <a:pt x="4090" y="14819"/>
                  </a:lnTo>
                  <a:lnTo>
                    <a:pt x="7445" y="14819"/>
                  </a:lnTo>
                  <a:lnTo>
                    <a:pt x="8204" y="19268"/>
                  </a:lnTo>
                  <a:lnTo>
                    <a:pt x="11464" y="19268"/>
                  </a:lnTo>
                  <a:lnTo>
                    <a:pt x="7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80" name="Google Shape;480;p44"/>
            <p:cNvSpPr/>
            <p:nvPr/>
          </p:nvSpPr>
          <p:spPr>
            <a:xfrm>
              <a:off x="3649525" y="4451800"/>
              <a:ext cx="250900" cy="481700"/>
            </a:xfrm>
            <a:custGeom>
              <a:rect b="b" l="l" r="r" t="t"/>
              <a:pathLst>
                <a:path extrusionOk="0" h="19268" w="10036">
                  <a:moveTo>
                    <a:pt x="0" y="1"/>
                  </a:moveTo>
                  <a:lnTo>
                    <a:pt x="0" y="19266"/>
                  </a:lnTo>
                  <a:lnTo>
                    <a:pt x="2996" y="19266"/>
                  </a:lnTo>
                  <a:lnTo>
                    <a:pt x="2996" y="7754"/>
                  </a:lnTo>
                  <a:lnTo>
                    <a:pt x="7706" y="19268"/>
                  </a:lnTo>
                  <a:lnTo>
                    <a:pt x="10036" y="19268"/>
                  </a:lnTo>
                  <a:lnTo>
                    <a:pt x="10036" y="1"/>
                  </a:lnTo>
                  <a:lnTo>
                    <a:pt x="7135" y="1"/>
                  </a:lnTo>
                  <a:lnTo>
                    <a:pt x="7135" y="10989"/>
                  </a:lnTo>
                  <a:lnTo>
                    <a:pt x="24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81" name="Google Shape;481;p44"/>
            <p:cNvSpPr/>
            <p:nvPr/>
          </p:nvSpPr>
          <p:spPr>
            <a:xfrm>
              <a:off x="3943250" y="4451800"/>
              <a:ext cx="277675" cy="481675"/>
            </a:xfrm>
            <a:custGeom>
              <a:rect b="b" l="l" r="r" t="t"/>
              <a:pathLst>
                <a:path extrusionOk="0" h="19267" w="11107">
                  <a:moveTo>
                    <a:pt x="0" y="1"/>
                  </a:moveTo>
                  <a:lnTo>
                    <a:pt x="3900" y="11915"/>
                  </a:lnTo>
                  <a:lnTo>
                    <a:pt x="3900" y="19266"/>
                  </a:lnTo>
                  <a:lnTo>
                    <a:pt x="7255" y="19266"/>
                  </a:lnTo>
                  <a:lnTo>
                    <a:pt x="7255" y="11915"/>
                  </a:lnTo>
                  <a:lnTo>
                    <a:pt x="11106" y="1"/>
                  </a:lnTo>
                  <a:lnTo>
                    <a:pt x="7896" y="1"/>
                  </a:lnTo>
                  <a:lnTo>
                    <a:pt x="5661" y="7636"/>
                  </a:lnTo>
                  <a:lnTo>
                    <a:pt x="32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82" name="Google Shape;482;p44"/>
            <p:cNvSpPr/>
            <p:nvPr/>
          </p:nvSpPr>
          <p:spPr>
            <a:xfrm>
              <a:off x="4407625" y="4451800"/>
              <a:ext cx="250950" cy="481700"/>
            </a:xfrm>
            <a:custGeom>
              <a:rect b="b" l="l" r="r" t="t"/>
              <a:pathLst>
                <a:path extrusionOk="0" h="19268" w="10038">
                  <a:moveTo>
                    <a:pt x="1" y="1"/>
                  </a:moveTo>
                  <a:lnTo>
                    <a:pt x="1" y="19268"/>
                  </a:lnTo>
                  <a:lnTo>
                    <a:pt x="2998" y="19268"/>
                  </a:lnTo>
                  <a:lnTo>
                    <a:pt x="2998" y="7755"/>
                  </a:lnTo>
                  <a:lnTo>
                    <a:pt x="7707" y="19268"/>
                  </a:lnTo>
                  <a:lnTo>
                    <a:pt x="10038" y="19268"/>
                  </a:lnTo>
                  <a:lnTo>
                    <a:pt x="10038" y="1"/>
                  </a:lnTo>
                  <a:lnTo>
                    <a:pt x="7135" y="1"/>
                  </a:lnTo>
                  <a:lnTo>
                    <a:pt x="7135" y="10989"/>
                  </a:lnTo>
                  <a:lnTo>
                    <a:pt x="2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83" name="Google Shape;483;p44"/>
            <p:cNvSpPr/>
            <p:nvPr/>
          </p:nvSpPr>
          <p:spPr>
            <a:xfrm>
              <a:off x="4707325" y="4451800"/>
              <a:ext cx="286625" cy="481700"/>
            </a:xfrm>
            <a:custGeom>
              <a:rect b="b" l="l" r="r" t="t"/>
              <a:pathLst>
                <a:path extrusionOk="0" h="19268" w="11465">
                  <a:moveTo>
                    <a:pt x="5755" y="4495"/>
                  </a:moveTo>
                  <a:lnTo>
                    <a:pt x="7063" y="12583"/>
                  </a:lnTo>
                  <a:lnTo>
                    <a:pt x="4448" y="12583"/>
                  </a:lnTo>
                  <a:lnTo>
                    <a:pt x="5755" y="4495"/>
                  </a:lnTo>
                  <a:close/>
                  <a:moveTo>
                    <a:pt x="3853" y="1"/>
                  </a:moveTo>
                  <a:lnTo>
                    <a:pt x="1" y="19268"/>
                  </a:lnTo>
                  <a:lnTo>
                    <a:pt x="3307" y="19268"/>
                  </a:lnTo>
                  <a:lnTo>
                    <a:pt x="4090" y="14819"/>
                  </a:lnTo>
                  <a:lnTo>
                    <a:pt x="7445" y="14819"/>
                  </a:lnTo>
                  <a:lnTo>
                    <a:pt x="8206" y="19268"/>
                  </a:lnTo>
                  <a:lnTo>
                    <a:pt x="11464" y="19268"/>
                  </a:lnTo>
                  <a:lnTo>
                    <a:pt x="76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84" name="Google Shape;484;p44"/>
            <p:cNvSpPr/>
            <p:nvPr/>
          </p:nvSpPr>
          <p:spPr>
            <a:xfrm>
              <a:off x="5040850" y="4451800"/>
              <a:ext cx="336025" cy="481700"/>
            </a:xfrm>
            <a:custGeom>
              <a:rect b="b" l="l" r="r" t="t"/>
              <a:pathLst>
                <a:path extrusionOk="0" h="19268" w="13441">
                  <a:moveTo>
                    <a:pt x="334" y="1"/>
                  </a:moveTo>
                  <a:lnTo>
                    <a:pt x="1" y="19268"/>
                  </a:lnTo>
                  <a:lnTo>
                    <a:pt x="2641" y="19268"/>
                  </a:lnTo>
                  <a:lnTo>
                    <a:pt x="2903" y="5828"/>
                  </a:lnTo>
                  <a:lnTo>
                    <a:pt x="5686" y="19268"/>
                  </a:lnTo>
                  <a:lnTo>
                    <a:pt x="7801" y="19268"/>
                  </a:lnTo>
                  <a:lnTo>
                    <a:pt x="10540" y="5876"/>
                  </a:lnTo>
                  <a:lnTo>
                    <a:pt x="10823" y="19268"/>
                  </a:lnTo>
                  <a:lnTo>
                    <a:pt x="13440" y="19268"/>
                  </a:lnTo>
                  <a:lnTo>
                    <a:pt x="13083" y="1"/>
                  </a:lnTo>
                  <a:lnTo>
                    <a:pt x="9538" y="1"/>
                  </a:lnTo>
                  <a:lnTo>
                    <a:pt x="6708" y="13344"/>
                  </a:lnTo>
                  <a:lnTo>
                    <a:pt x="39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85" name="Google Shape;485;p44"/>
            <p:cNvSpPr/>
            <p:nvPr/>
          </p:nvSpPr>
          <p:spPr>
            <a:xfrm>
              <a:off x="5448225" y="4451800"/>
              <a:ext cx="203350" cy="481675"/>
            </a:xfrm>
            <a:custGeom>
              <a:rect b="b" l="l" r="r" t="t"/>
              <a:pathLst>
                <a:path extrusionOk="0" h="19267" w="8134">
                  <a:moveTo>
                    <a:pt x="0" y="1"/>
                  </a:moveTo>
                  <a:lnTo>
                    <a:pt x="0" y="19266"/>
                  </a:lnTo>
                  <a:lnTo>
                    <a:pt x="8133" y="19266"/>
                  </a:lnTo>
                  <a:lnTo>
                    <a:pt x="8133" y="16864"/>
                  </a:lnTo>
                  <a:lnTo>
                    <a:pt x="3496" y="16864"/>
                  </a:lnTo>
                  <a:lnTo>
                    <a:pt x="3496" y="10466"/>
                  </a:lnTo>
                  <a:lnTo>
                    <a:pt x="7112" y="10466"/>
                  </a:lnTo>
                  <a:lnTo>
                    <a:pt x="7112" y="8016"/>
                  </a:lnTo>
                  <a:lnTo>
                    <a:pt x="3495" y="8016"/>
                  </a:lnTo>
                  <a:lnTo>
                    <a:pt x="3495" y="2474"/>
                  </a:lnTo>
                  <a:lnTo>
                    <a:pt x="8084" y="2474"/>
                  </a:lnTo>
                  <a:lnTo>
                    <a:pt x="8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86" name="Google Shape;486;p44"/>
            <p:cNvSpPr/>
            <p:nvPr/>
          </p:nvSpPr>
          <p:spPr>
            <a:xfrm>
              <a:off x="2217400" y="5231925"/>
              <a:ext cx="129400" cy="240825"/>
            </a:xfrm>
            <a:custGeom>
              <a:rect b="b" l="l" r="r" t="t"/>
              <a:pathLst>
                <a:path extrusionOk="0" h="9633" w="5176">
                  <a:moveTo>
                    <a:pt x="0" y="0"/>
                  </a:moveTo>
                  <a:lnTo>
                    <a:pt x="2178" y="6435"/>
                  </a:lnTo>
                  <a:lnTo>
                    <a:pt x="2180" y="9632"/>
                  </a:lnTo>
                  <a:lnTo>
                    <a:pt x="3057" y="9632"/>
                  </a:lnTo>
                  <a:lnTo>
                    <a:pt x="3057" y="6435"/>
                  </a:lnTo>
                  <a:lnTo>
                    <a:pt x="5176" y="0"/>
                  </a:lnTo>
                  <a:lnTo>
                    <a:pt x="4284" y="0"/>
                  </a:lnTo>
                  <a:lnTo>
                    <a:pt x="2619" y="5351"/>
                  </a:lnTo>
                  <a:lnTo>
                    <a:pt x="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87" name="Google Shape;487;p44"/>
            <p:cNvSpPr/>
            <p:nvPr/>
          </p:nvSpPr>
          <p:spPr>
            <a:xfrm>
              <a:off x="2427300" y="5229500"/>
              <a:ext cx="123725" cy="246200"/>
            </a:xfrm>
            <a:custGeom>
              <a:rect b="b" l="l" r="r" t="t"/>
              <a:pathLst>
                <a:path extrusionOk="0" h="9848" w="4949">
                  <a:moveTo>
                    <a:pt x="2486" y="727"/>
                  </a:moveTo>
                  <a:cubicBezTo>
                    <a:pt x="3080" y="727"/>
                    <a:pt x="3488" y="894"/>
                    <a:pt x="3706" y="1227"/>
                  </a:cubicBezTo>
                  <a:cubicBezTo>
                    <a:pt x="3922" y="1560"/>
                    <a:pt x="4034" y="2059"/>
                    <a:pt x="4034" y="2724"/>
                  </a:cubicBezTo>
                  <a:lnTo>
                    <a:pt x="4034" y="7089"/>
                  </a:lnTo>
                  <a:cubicBezTo>
                    <a:pt x="4034" y="7755"/>
                    <a:pt x="3921" y="8260"/>
                    <a:pt x="3699" y="8606"/>
                  </a:cubicBezTo>
                  <a:cubicBezTo>
                    <a:pt x="3478" y="8951"/>
                    <a:pt x="3073" y="9123"/>
                    <a:pt x="2486" y="9123"/>
                  </a:cubicBezTo>
                  <a:cubicBezTo>
                    <a:pt x="2483" y="9123"/>
                    <a:pt x="2480" y="9123"/>
                    <a:pt x="2477" y="9123"/>
                  </a:cubicBezTo>
                  <a:cubicBezTo>
                    <a:pt x="1879" y="9123"/>
                    <a:pt x="1470" y="8952"/>
                    <a:pt x="1250" y="8613"/>
                  </a:cubicBezTo>
                  <a:cubicBezTo>
                    <a:pt x="1027" y="8270"/>
                    <a:pt x="917" y="7763"/>
                    <a:pt x="917" y="7089"/>
                  </a:cubicBezTo>
                  <a:lnTo>
                    <a:pt x="917" y="2724"/>
                  </a:lnTo>
                  <a:cubicBezTo>
                    <a:pt x="915" y="2052"/>
                    <a:pt x="1027" y="1550"/>
                    <a:pt x="1250" y="1221"/>
                  </a:cubicBezTo>
                  <a:cubicBezTo>
                    <a:pt x="1471" y="891"/>
                    <a:pt x="1884" y="727"/>
                    <a:pt x="2486" y="727"/>
                  </a:cubicBezTo>
                  <a:close/>
                  <a:moveTo>
                    <a:pt x="2486" y="1"/>
                  </a:moveTo>
                  <a:cubicBezTo>
                    <a:pt x="1591" y="1"/>
                    <a:pt x="953" y="248"/>
                    <a:pt x="572" y="744"/>
                  </a:cubicBezTo>
                  <a:cubicBezTo>
                    <a:pt x="192" y="1240"/>
                    <a:pt x="2" y="1955"/>
                    <a:pt x="2" y="2890"/>
                  </a:cubicBezTo>
                  <a:lnTo>
                    <a:pt x="2" y="6888"/>
                  </a:lnTo>
                  <a:cubicBezTo>
                    <a:pt x="0" y="7831"/>
                    <a:pt x="189" y="8560"/>
                    <a:pt x="566" y="9075"/>
                  </a:cubicBezTo>
                  <a:cubicBezTo>
                    <a:pt x="942" y="9590"/>
                    <a:pt x="1578" y="9847"/>
                    <a:pt x="2477" y="9847"/>
                  </a:cubicBezTo>
                  <a:cubicBezTo>
                    <a:pt x="2480" y="9847"/>
                    <a:pt x="2483" y="9847"/>
                    <a:pt x="2486" y="9847"/>
                  </a:cubicBezTo>
                  <a:cubicBezTo>
                    <a:pt x="3383" y="9847"/>
                    <a:pt x="4016" y="9592"/>
                    <a:pt x="4390" y="9080"/>
                  </a:cubicBezTo>
                  <a:cubicBezTo>
                    <a:pt x="4762" y="8568"/>
                    <a:pt x="4949" y="7842"/>
                    <a:pt x="4949" y="6898"/>
                  </a:cubicBezTo>
                  <a:lnTo>
                    <a:pt x="4949" y="2890"/>
                  </a:lnTo>
                  <a:cubicBezTo>
                    <a:pt x="4947" y="1963"/>
                    <a:pt x="4757" y="1250"/>
                    <a:pt x="4378" y="750"/>
                  </a:cubicBezTo>
                  <a:cubicBezTo>
                    <a:pt x="3998" y="250"/>
                    <a:pt x="3368" y="1"/>
                    <a:pt x="2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88" name="Google Shape;488;p44"/>
            <p:cNvSpPr/>
            <p:nvPr/>
          </p:nvSpPr>
          <p:spPr>
            <a:xfrm>
              <a:off x="2645250" y="5231925"/>
              <a:ext cx="122850" cy="243825"/>
            </a:xfrm>
            <a:custGeom>
              <a:rect b="b" l="l" r="r" t="t"/>
              <a:pathLst>
                <a:path extrusionOk="0" h="9753" w="4914">
                  <a:moveTo>
                    <a:pt x="1" y="0"/>
                  </a:moveTo>
                  <a:lnTo>
                    <a:pt x="1" y="7004"/>
                  </a:lnTo>
                  <a:cubicBezTo>
                    <a:pt x="1" y="7893"/>
                    <a:pt x="179" y="8571"/>
                    <a:pt x="535" y="9044"/>
                  </a:cubicBezTo>
                  <a:cubicBezTo>
                    <a:pt x="893" y="9516"/>
                    <a:pt x="1537" y="9752"/>
                    <a:pt x="2464" y="9752"/>
                  </a:cubicBezTo>
                  <a:cubicBezTo>
                    <a:pt x="3361" y="9750"/>
                    <a:pt x="3993" y="9511"/>
                    <a:pt x="4361" y="9032"/>
                  </a:cubicBezTo>
                  <a:cubicBezTo>
                    <a:pt x="4728" y="8553"/>
                    <a:pt x="4913" y="7878"/>
                    <a:pt x="4913" y="7004"/>
                  </a:cubicBezTo>
                  <a:lnTo>
                    <a:pt x="4913" y="0"/>
                  </a:lnTo>
                  <a:lnTo>
                    <a:pt x="4046" y="0"/>
                  </a:lnTo>
                  <a:lnTo>
                    <a:pt x="4046" y="7030"/>
                  </a:lnTo>
                  <a:cubicBezTo>
                    <a:pt x="4046" y="7655"/>
                    <a:pt x="3926" y="8145"/>
                    <a:pt x="3690" y="8498"/>
                  </a:cubicBezTo>
                  <a:cubicBezTo>
                    <a:pt x="3451" y="8850"/>
                    <a:pt x="3042" y="9027"/>
                    <a:pt x="2464" y="9027"/>
                  </a:cubicBezTo>
                  <a:cubicBezTo>
                    <a:pt x="2461" y="9027"/>
                    <a:pt x="2458" y="9027"/>
                    <a:pt x="2455" y="9027"/>
                  </a:cubicBezTo>
                  <a:cubicBezTo>
                    <a:pt x="1858" y="9027"/>
                    <a:pt x="1446" y="8854"/>
                    <a:pt x="1221" y="8504"/>
                  </a:cubicBezTo>
                  <a:cubicBezTo>
                    <a:pt x="996" y="8155"/>
                    <a:pt x="883" y="7663"/>
                    <a:pt x="883" y="7028"/>
                  </a:cubicBezTo>
                  <a:lnTo>
                    <a:pt x="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89" name="Google Shape;489;p44"/>
            <p:cNvSpPr/>
            <p:nvPr/>
          </p:nvSpPr>
          <p:spPr>
            <a:xfrm>
              <a:off x="2867025" y="5231925"/>
              <a:ext cx="117800" cy="240825"/>
            </a:xfrm>
            <a:custGeom>
              <a:rect b="b" l="l" r="r" t="t"/>
              <a:pathLst>
                <a:path extrusionOk="0" h="9633" w="4712">
                  <a:moveTo>
                    <a:pt x="2164" y="679"/>
                  </a:moveTo>
                  <a:cubicBezTo>
                    <a:pt x="2745" y="679"/>
                    <a:pt x="3145" y="819"/>
                    <a:pt x="3362" y="1094"/>
                  </a:cubicBezTo>
                  <a:cubicBezTo>
                    <a:pt x="3579" y="1373"/>
                    <a:pt x="3689" y="1824"/>
                    <a:pt x="3689" y="2450"/>
                  </a:cubicBezTo>
                  <a:cubicBezTo>
                    <a:pt x="3689" y="3068"/>
                    <a:pt x="3572" y="3521"/>
                    <a:pt x="3344" y="3806"/>
                  </a:cubicBezTo>
                  <a:cubicBezTo>
                    <a:pt x="3113" y="4092"/>
                    <a:pt x="2710" y="4234"/>
                    <a:pt x="2131" y="4234"/>
                  </a:cubicBezTo>
                  <a:lnTo>
                    <a:pt x="906" y="4234"/>
                  </a:lnTo>
                  <a:lnTo>
                    <a:pt x="906" y="679"/>
                  </a:lnTo>
                  <a:lnTo>
                    <a:pt x="2154" y="679"/>
                  </a:lnTo>
                  <a:cubicBezTo>
                    <a:pt x="2157" y="679"/>
                    <a:pt x="2161" y="679"/>
                    <a:pt x="2164" y="679"/>
                  </a:cubicBezTo>
                  <a:close/>
                  <a:moveTo>
                    <a:pt x="1" y="0"/>
                  </a:moveTo>
                  <a:lnTo>
                    <a:pt x="2" y="9632"/>
                  </a:lnTo>
                  <a:lnTo>
                    <a:pt x="906" y="9632"/>
                  </a:lnTo>
                  <a:lnTo>
                    <a:pt x="906" y="4898"/>
                  </a:lnTo>
                  <a:lnTo>
                    <a:pt x="2416" y="4898"/>
                  </a:lnTo>
                  <a:lnTo>
                    <a:pt x="3833" y="9632"/>
                  </a:lnTo>
                  <a:lnTo>
                    <a:pt x="4712" y="9632"/>
                  </a:lnTo>
                  <a:lnTo>
                    <a:pt x="3236" y="4710"/>
                  </a:lnTo>
                  <a:cubicBezTo>
                    <a:pt x="3728" y="4607"/>
                    <a:pt x="4074" y="4357"/>
                    <a:pt x="4271" y="3960"/>
                  </a:cubicBezTo>
                  <a:cubicBezTo>
                    <a:pt x="4469" y="3564"/>
                    <a:pt x="4569" y="3060"/>
                    <a:pt x="4569" y="2450"/>
                  </a:cubicBezTo>
                  <a:cubicBezTo>
                    <a:pt x="4569" y="1648"/>
                    <a:pt x="4387" y="1040"/>
                    <a:pt x="4021" y="625"/>
                  </a:cubicBezTo>
                  <a:cubicBezTo>
                    <a:pt x="3656" y="209"/>
                    <a:pt x="3042" y="0"/>
                    <a:pt x="2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90" name="Google Shape;490;p44"/>
            <p:cNvSpPr/>
            <p:nvPr/>
          </p:nvSpPr>
          <p:spPr>
            <a:xfrm>
              <a:off x="3183100" y="5231925"/>
              <a:ext cx="112375" cy="240825"/>
            </a:xfrm>
            <a:custGeom>
              <a:rect b="b" l="l" r="r" t="t"/>
              <a:pathLst>
                <a:path extrusionOk="0" h="9633" w="4495">
                  <a:moveTo>
                    <a:pt x="0" y="0"/>
                  </a:moveTo>
                  <a:lnTo>
                    <a:pt x="0" y="702"/>
                  </a:lnTo>
                  <a:lnTo>
                    <a:pt x="1819" y="702"/>
                  </a:lnTo>
                  <a:lnTo>
                    <a:pt x="1819" y="9632"/>
                  </a:lnTo>
                  <a:lnTo>
                    <a:pt x="2722" y="9632"/>
                  </a:lnTo>
                  <a:lnTo>
                    <a:pt x="2722" y="702"/>
                  </a:lnTo>
                  <a:lnTo>
                    <a:pt x="4495" y="702"/>
                  </a:lnTo>
                  <a:lnTo>
                    <a:pt x="4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91" name="Google Shape;491;p44"/>
            <p:cNvSpPr/>
            <p:nvPr/>
          </p:nvSpPr>
          <p:spPr>
            <a:xfrm>
              <a:off x="3360850" y="5231925"/>
              <a:ext cx="125800" cy="240825"/>
            </a:xfrm>
            <a:custGeom>
              <a:rect b="b" l="l" r="r" t="t"/>
              <a:pathLst>
                <a:path extrusionOk="0" h="9633" w="5032">
                  <a:moveTo>
                    <a:pt x="2521" y="1201"/>
                  </a:moveTo>
                  <a:lnTo>
                    <a:pt x="3545" y="6399"/>
                  </a:lnTo>
                  <a:lnTo>
                    <a:pt x="1499" y="6397"/>
                  </a:lnTo>
                  <a:lnTo>
                    <a:pt x="2521" y="1201"/>
                  </a:lnTo>
                  <a:close/>
                  <a:moveTo>
                    <a:pt x="2035" y="0"/>
                  </a:moveTo>
                  <a:lnTo>
                    <a:pt x="0" y="9632"/>
                  </a:lnTo>
                  <a:lnTo>
                    <a:pt x="882" y="9632"/>
                  </a:lnTo>
                  <a:lnTo>
                    <a:pt x="1368" y="7053"/>
                  </a:lnTo>
                  <a:lnTo>
                    <a:pt x="3664" y="7053"/>
                  </a:lnTo>
                  <a:lnTo>
                    <a:pt x="4139" y="9632"/>
                  </a:lnTo>
                  <a:lnTo>
                    <a:pt x="5031" y="9632"/>
                  </a:lnTo>
                  <a:lnTo>
                    <a:pt x="29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92" name="Google Shape;492;p44"/>
            <p:cNvSpPr/>
            <p:nvPr/>
          </p:nvSpPr>
          <p:spPr>
            <a:xfrm>
              <a:off x="3569575" y="5229500"/>
              <a:ext cx="120100" cy="246475"/>
            </a:xfrm>
            <a:custGeom>
              <a:rect b="b" l="l" r="r" t="t"/>
              <a:pathLst>
                <a:path extrusionOk="0" h="9859" w="4804">
                  <a:moveTo>
                    <a:pt x="2438" y="1"/>
                  </a:moveTo>
                  <a:cubicBezTo>
                    <a:pt x="1524" y="1"/>
                    <a:pt x="891" y="256"/>
                    <a:pt x="534" y="768"/>
                  </a:cubicBezTo>
                  <a:cubicBezTo>
                    <a:pt x="178" y="1280"/>
                    <a:pt x="1" y="2036"/>
                    <a:pt x="1" y="3034"/>
                  </a:cubicBezTo>
                  <a:lnTo>
                    <a:pt x="1" y="6793"/>
                  </a:lnTo>
                  <a:cubicBezTo>
                    <a:pt x="1" y="7783"/>
                    <a:pt x="180" y="8542"/>
                    <a:pt x="540" y="9070"/>
                  </a:cubicBezTo>
                  <a:cubicBezTo>
                    <a:pt x="900" y="9595"/>
                    <a:pt x="1511" y="9859"/>
                    <a:pt x="2371" y="9859"/>
                  </a:cubicBezTo>
                  <a:cubicBezTo>
                    <a:pt x="2373" y="9859"/>
                    <a:pt x="2376" y="9859"/>
                    <a:pt x="2379" y="9859"/>
                  </a:cubicBezTo>
                  <a:cubicBezTo>
                    <a:pt x="2846" y="9859"/>
                    <a:pt x="3220" y="9754"/>
                    <a:pt x="3495" y="9539"/>
                  </a:cubicBezTo>
                  <a:cubicBezTo>
                    <a:pt x="3774" y="9324"/>
                    <a:pt x="3981" y="9024"/>
                    <a:pt x="4115" y="8636"/>
                  </a:cubicBezTo>
                  <a:lnTo>
                    <a:pt x="4222" y="9729"/>
                  </a:lnTo>
                  <a:lnTo>
                    <a:pt x="4804" y="9729"/>
                  </a:lnTo>
                  <a:lnTo>
                    <a:pt x="4804" y="5068"/>
                  </a:lnTo>
                  <a:lnTo>
                    <a:pt x="2546" y="5068"/>
                  </a:lnTo>
                  <a:lnTo>
                    <a:pt x="2546" y="5746"/>
                  </a:lnTo>
                  <a:lnTo>
                    <a:pt x="3972" y="5746"/>
                  </a:lnTo>
                  <a:lnTo>
                    <a:pt x="3972" y="6876"/>
                  </a:lnTo>
                  <a:cubicBezTo>
                    <a:pt x="3972" y="7635"/>
                    <a:pt x="3861" y="8201"/>
                    <a:pt x="3640" y="8570"/>
                  </a:cubicBezTo>
                  <a:cubicBezTo>
                    <a:pt x="3417" y="8939"/>
                    <a:pt x="3025" y="9123"/>
                    <a:pt x="2464" y="9123"/>
                  </a:cubicBezTo>
                  <a:cubicBezTo>
                    <a:pt x="1869" y="9123"/>
                    <a:pt x="1462" y="8941"/>
                    <a:pt x="1244" y="8577"/>
                  </a:cubicBezTo>
                  <a:cubicBezTo>
                    <a:pt x="1026" y="8213"/>
                    <a:pt x="916" y="7653"/>
                    <a:pt x="916" y="6899"/>
                  </a:cubicBezTo>
                  <a:lnTo>
                    <a:pt x="916" y="2941"/>
                  </a:lnTo>
                  <a:cubicBezTo>
                    <a:pt x="916" y="2455"/>
                    <a:pt x="952" y="2057"/>
                    <a:pt x="1027" y="1745"/>
                  </a:cubicBezTo>
                  <a:cubicBezTo>
                    <a:pt x="1105" y="1432"/>
                    <a:pt x="1255" y="1185"/>
                    <a:pt x="1482" y="1001"/>
                  </a:cubicBezTo>
                  <a:cubicBezTo>
                    <a:pt x="1706" y="819"/>
                    <a:pt x="2029" y="727"/>
                    <a:pt x="2449" y="727"/>
                  </a:cubicBezTo>
                  <a:cubicBezTo>
                    <a:pt x="3012" y="729"/>
                    <a:pt x="3395" y="889"/>
                    <a:pt x="3602" y="1209"/>
                  </a:cubicBezTo>
                  <a:cubicBezTo>
                    <a:pt x="3808" y="1531"/>
                    <a:pt x="3912" y="2052"/>
                    <a:pt x="3912" y="2774"/>
                  </a:cubicBezTo>
                  <a:lnTo>
                    <a:pt x="3912" y="3106"/>
                  </a:lnTo>
                  <a:lnTo>
                    <a:pt x="4769" y="3106"/>
                  </a:lnTo>
                  <a:lnTo>
                    <a:pt x="4769" y="2774"/>
                  </a:lnTo>
                  <a:cubicBezTo>
                    <a:pt x="4769" y="1855"/>
                    <a:pt x="4589" y="1163"/>
                    <a:pt x="4228" y="698"/>
                  </a:cubicBezTo>
                  <a:cubicBezTo>
                    <a:pt x="3866" y="234"/>
                    <a:pt x="3269" y="1"/>
                    <a:pt x="24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93" name="Google Shape;493;p44"/>
            <p:cNvSpPr/>
            <p:nvPr/>
          </p:nvSpPr>
          <p:spPr>
            <a:xfrm>
              <a:off x="3788375" y="5231925"/>
              <a:ext cx="91025" cy="240825"/>
            </a:xfrm>
            <a:custGeom>
              <a:rect b="b" l="l" r="r" t="t"/>
              <a:pathLst>
                <a:path extrusionOk="0" h="9633" w="3641">
                  <a:moveTo>
                    <a:pt x="0" y="0"/>
                  </a:moveTo>
                  <a:lnTo>
                    <a:pt x="0" y="9632"/>
                  </a:lnTo>
                  <a:lnTo>
                    <a:pt x="3641" y="9632"/>
                  </a:lnTo>
                  <a:lnTo>
                    <a:pt x="3641" y="8955"/>
                  </a:lnTo>
                  <a:lnTo>
                    <a:pt x="906" y="8955"/>
                  </a:lnTo>
                  <a:lnTo>
                    <a:pt x="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94" name="Google Shape;494;p44"/>
            <p:cNvSpPr/>
            <p:nvPr/>
          </p:nvSpPr>
          <p:spPr>
            <a:xfrm>
              <a:off x="3962075" y="5231925"/>
              <a:ext cx="22550" cy="240825"/>
            </a:xfrm>
            <a:custGeom>
              <a:rect b="b" l="l" r="r" t="t"/>
              <a:pathLst>
                <a:path extrusionOk="0" h="9633" w="902">
                  <a:moveTo>
                    <a:pt x="0" y="0"/>
                  </a:moveTo>
                  <a:lnTo>
                    <a:pt x="0" y="9632"/>
                  </a:lnTo>
                  <a:lnTo>
                    <a:pt x="902" y="9632"/>
                  </a:lnTo>
                  <a:lnTo>
                    <a:pt x="9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95" name="Google Shape;495;p44"/>
            <p:cNvSpPr/>
            <p:nvPr/>
          </p:nvSpPr>
          <p:spPr>
            <a:xfrm>
              <a:off x="4086850" y="5231925"/>
              <a:ext cx="112750" cy="240825"/>
            </a:xfrm>
            <a:custGeom>
              <a:rect b="b" l="l" r="r" t="t"/>
              <a:pathLst>
                <a:path extrusionOk="0" h="9633" w="4510">
                  <a:moveTo>
                    <a:pt x="0" y="0"/>
                  </a:moveTo>
                  <a:lnTo>
                    <a:pt x="0" y="9632"/>
                  </a:lnTo>
                  <a:lnTo>
                    <a:pt x="788" y="9632"/>
                  </a:lnTo>
                  <a:lnTo>
                    <a:pt x="788" y="2070"/>
                  </a:lnTo>
                  <a:lnTo>
                    <a:pt x="3867" y="9632"/>
                  </a:lnTo>
                  <a:lnTo>
                    <a:pt x="4510" y="9632"/>
                  </a:lnTo>
                  <a:lnTo>
                    <a:pt x="4510" y="0"/>
                  </a:lnTo>
                  <a:lnTo>
                    <a:pt x="3723" y="0"/>
                  </a:lnTo>
                  <a:lnTo>
                    <a:pt x="3723" y="7481"/>
                  </a:lnTo>
                  <a:lnTo>
                    <a:pt x="6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96" name="Google Shape;496;p44"/>
            <p:cNvSpPr/>
            <p:nvPr/>
          </p:nvSpPr>
          <p:spPr>
            <a:xfrm>
              <a:off x="4300625" y="5231925"/>
              <a:ext cx="87800" cy="240775"/>
            </a:xfrm>
            <a:custGeom>
              <a:rect b="b" l="l" r="r" t="t"/>
              <a:pathLst>
                <a:path extrusionOk="0" h="9631" w="3512">
                  <a:moveTo>
                    <a:pt x="1" y="0"/>
                  </a:moveTo>
                  <a:lnTo>
                    <a:pt x="1" y="9631"/>
                  </a:lnTo>
                  <a:lnTo>
                    <a:pt x="3512" y="9631"/>
                  </a:lnTo>
                  <a:lnTo>
                    <a:pt x="3512"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97" name="Google Shape;497;p44"/>
            <p:cNvSpPr/>
            <p:nvPr/>
          </p:nvSpPr>
          <p:spPr>
            <a:xfrm>
              <a:off x="4598525" y="5231925"/>
              <a:ext cx="121375" cy="240825"/>
            </a:xfrm>
            <a:custGeom>
              <a:rect b="b" l="l" r="r" t="t"/>
              <a:pathLst>
                <a:path extrusionOk="0" h="9633" w="4855">
                  <a:moveTo>
                    <a:pt x="1" y="0"/>
                  </a:moveTo>
                  <a:lnTo>
                    <a:pt x="1" y="9632"/>
                  </a:lnTo>
                  <a:lnTo>
                    <a:pt x="916" y="9632"/>
                  </a:lnTo>
                  <a:lnTo>
                    <a:pt x="916" y="4948"/>
                  </a:lnTo>
                  <a:lnTo>
                    <a:pt x="3949" y="4948"/>
                  </a:lnTo>
                  <a:lnTo>
                    <a:pt x="3949" y="9632"/>
                  </a:lnTo>
                  <a:lnTo>
                    <a:pt x="4855" y="9632"/>
                  </a:lnTo>
                  <a:lnTo>
                    <a:pt x="4855" y="0"/>
                  </a:lnTo>
                  <a:lnTo>
                    <a:pt x="3949" y="0"/>
                  </a:lnTo>
                  <a:lnTo>
                    <a:pt x="3949" y="4269"/>
                  </a:lnTo>
                  <a:lnTo>
                    <a:pt x="916" y="4269"/>
                  </a:lnTo>
                  <a:lnTo>
                    <a:pt x="9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98" name="Google Shape;498;p44"/>
            <p:cNvSpPr/>
            <p:nvPr/>
          </p:nvSpPr>
          <p:spPr>
            <a:xfrm>
              <a:off x="4821225" y="5231925"/>
              <a:ext cx="87750" cy="240775"/>
            </a:xfrm>
            <a:custGeom>
              <a:rect b="b" l="l" r="r" t="t"/>
              <a:pathLst>
                <a:path extrusionOk="0" h="9631" w="3510">
                  <a:moveTo>
                    <a:pt x="0" y="0"/>
                  </a:moveTo>
                  <a:lnTo>
                    <a:pt x="0" y="9631"/>
                  </a:lnTo>
                  <a:lnTo>
                    <a:pt x="3509" y="9631"/>
                  </a:lnTo>
                  <a:lnTo>
                    <a:pt x="3509"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499" name="Google Shape;499;p44"/>
            <p:cNvSpPr/>
            <p:nvPr/>
          </p:nvSpPr>
          <p:spPr>
            <a:xfrm>
              <a:off x="4999325" y="5231925"/>
              <a:ext cx="117775" cy="240825"/>
            </a:xfrm>
            <a:custGeom>
              <a:rect b="b" l="l" r="r" t="t"/>
              <a:pathLst>
                <a:path extrusionOk="0" h="9633" w="4711">
                  <a:moveTo>
                    <a:pt x="2161" y="679"/>
                  </a:moveTo>
                  <a:cubicBezTo>
                    <a:pt x="2742" y="679"/>
                    <a:pt x="3142" y="819"/>
                    <a:pt x="3359" y="1094"/>
                  </a:cubicBezTo>
                  <a:cubicBezTo>
                    <a:pt x="3577" y="1373"/>
                    <a:pt x="3687" y="1824"/>
                    <a:pt x="3687" y="2450"/>
                  </a:cubicBezTo>
                  <a:cubicBezTo>
                    <a:pt x="3687" y="3068"/>
                    <a:pt x="3571" y="3521"/>
                    <a:pt x="3343" y="3806"/>
                  </a:cubicBezTo>
                  <a:cubicBezTo>
                    <a:pt x="3111" y="4092"/>
                    <a:pt x="2708" y="4234"/>
                    <a:pt x="2129" y="4234"/>
                  </a:cubicBezTo>
                  <a:lnTo>
                    <a:pt x="903" y="4234"/>
                  </a:lnTo>
                  <a:lnTo>
                    <a:pt x="903" y="679"/>
                  </a:lnTo>
                  <a:lnTo>
                    <a:pt x="2151" y="679"/>
                  </a:lnTo>
                  <a:cubicBezTo>
                    <a:pt x="2154" y="679"/>
                    <a:pt x="2157" y="679"/>
                    <a:pt x="2161" y="679"/>
                  </a:cubicBezTo>
                  <a:close/>
                  <a:moveTo>
                    <a:pt x="1" y="0"/>
                  </a:moveTo>
                  <a:lnTo>
                    <a:pt x="1" y="9632"/>
                  </a:lnTo>
                  <a:lnTo>
                    <a:pt x="904" y="9632"/>
                  </a:lnTo>
                  <a:lnTo>
                    <a:pt x="904" y="4898"/>
                  </a:lnTo>
                  <a:lnTo>
                    <a:pt x="2415" y="4898"/>
                  </a:lnTo>
                  <a:lnTo>
                    <a:pt x="3831" y="9632"/>
                  </a:lnTo>
                  <a:lnTo>
                    <a:pt x="4710" y="9632"/>
                  </a:lnTo>
                  <a:lnTo>
                    <a:pt x="3234" y="4710"/>
                  </a:lnTo>
                  <a:cubicBezTo>
                    <a:pt x="3726" y="4607"/>
                    <a:pt x="4072" y="4357"/>
                    <a:pt x="4271" y="3960"/>
                  </a:cubicBezTo>
                  <a:cubicBezTo>
                    <a:pt x="4468" y="3564"/>
                    <a:pt x="4568" y="3060"/>
                    <a:pt x="4568" y="2450"/>
                  </a:cubicBezTo>
                  <a:cubicBezTo>
                    <a:pt x="4568" y="1648"/>
                    <a:pt x="4386" y="1040"/>
                    <a:pt x="4020" y="625"/>
                  </a:cubicBezTo>
                  <a:cubicBezTo>
                    <a:pt x="3656" y="209"/>
                    <a:pt x="3041" y="0"/>
                    <a:pt x="2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500" name="Google Shape;500;p44"/>
            <p:cNvSpPr/>
            <p:nvPr/>
          </p:nvSpPr>
          <p:spPr>
            <a:xfrm>
              <a:off x="5210650" y="5231925"/>
              <a:ext cx="87750" cy="240775"/>
            </a:xfrm>
            <a:custGeom>
              <a:rect b="b" l="l" r="r" t="t"/>
              <a:pathLst>
                <a:path extrusionOk="0" h="9631" w="3510">
                  <a:moveTo>
                    <a:pt x="1" y="0"/>
                  </a:moveTo>
                  <a:lnTo>
                    <a:pt x="1" y="9631"/>
                  </a:lnTo>
                  <a:lnTo>
                    <a:pt x="3510" y="9631"/>
                  </a:lnTo>
                  <a:lnTo>
                    <a:pt x="3510"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501" name="Google Shape;501;p44"/>
            <p:cNvSpPr/>
            <p:nvPr/>
          </p:nvSpPr>
          <p:spPr>
            <a:xfrm>
              <a:off x="1331900" y="238125"/>
              <a:ext cx="4955150" cy="3296550"/>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grpSp>
      <p:sp>
        <p:nvSpPr>
          <p:cNvPr id="502" name="Google Shape;502;p44"/>
          <p:cNvSpPr/>
          <p:nvPr/>
        </p:nvSpPr>
        <p:spPr>
          <a:xfrm>
            <a:off x="6689012" y="2980627"/>
            <a:ext cx="774490" cy="515251"/>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503" name="Google Shape;503;p44"/>
          <p:cNvSpPr txBox="1"/>
          <p:nvPr>
            <p:ph idx="4294967295" type="title"/>
          </p:nvPr>
        </p:nvSpPr>
        <p:spPr>
          <a:xfrm>
            <a:off x="1249225" y="1233300"/>
            <a:ext cx="3138600" cy="38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Print</a:t>
            </a:r>
            <a:endParaRPr sz="1600"/>
          </a:p>
        </p:txBody>
      </p:sp>
      <p:sp>
        <p:nvSpPr>
          <p:cNvPr id="504" name="Google Shape;504;p44"/>
          <p:cNvSpPr txBox="1"/>
          <p:nvPr>
            <p:ph idx="4294967295" type="title"/>
          </p:nvPr>
        </p:nvSpPr>
        <p:spPr>
          <a:xfrm>
            <a:off x="4756200" y="1233300"/>
            <a:ext cx="3138600" cy="38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Digital</a:t>
            </a:r>
            <a:endParaRPr sz="1600"/>
          </a:p>
        </p:txBody>
      </p:sp>
      <p:sp>
        <p:nvSpPr>
          <p:cNvPr id="505" name="Google Shape;505;p44"/>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 name="Google Shape;506;p44"/>
          <p:cNvGrpSpPr/>
          <p:nvPr/>
        </p:nvGrpSpPr>
        <p:grpSpPr>
          <a:xfrm>
            <a:off x="629692" y="1105264"/>
            <a:ext cx="144992" cy="269768"/>
            <a:chOff x="629692" y="1105264"/>
            <a:chExt cx="144992" cy="269768"/>
          </a:xfrm>
        </p:grpSpPr>
        <p:sp>
          <p:nvSpPr>
            <p:cNvPr id="507" name="Google Shape;507;p44"/>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4"/>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 name="Google Shape;509;p44">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510" name="Google Shape;510;p44">
            <a:hlinkClick action="ppaction://hlinksldjump" r:id="rId4"/>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1</a:t>
            </a:r>
            <a:endParaRPr sz="1000"/>
          </a:p>
        </p:txBody>
      </p:sp>
      <p:sp>
        <p:nvSpPr>
          <p:cNvPr id="511" name="Google Shape;511;p44">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512" name="Google Shape;512;p44">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45"/>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Dos</a:t>
            </a:r>
            <a:endParaRPr/>
          </a:p>
        </p:txBody>
      </p:sp>
      <p:sp>
        <p:nvSpPr>
          <p:cNvPr id="518" name="Google Shape;518;p45"/>
          <p:cNvSpPr txBox="1"/>
          <p:nvPr>
            <p:ph idx="1" type="subTitle"/>
          </p:nvPr>
        </p:nvSpPr>
        <p:spPr>
          <a:xfrm>
            <a:off x="1098925" y="531350"/>
            <a:ext cx="3273600" cy="123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to use our logo properly</a:t>
            </a:r>
            <a:endParaRPr/>
          </a:p>
        </p:txBody>
      </p:sp>
      <p:grpSp>
        <p:nvGrpSpPr>
          <p:cNvPr id="519" name="Google Shape;519;p45"/>
          <p:cNvGrpSpPr/>
          <p:nvPr/>
        </p:nvGrpSpPr>
        <p:grpSpPr>
          <a:xfrm>
            <a:off x="5078858" y="1419259"/>
            <a:ext cx="1222436" cy="1292178"/>
            <a:chOff x="1331900" y="238125"/>
            <a:chExt cx="4955150" cy="5237850"/>
          </a:xfrm>
        </p:grpSpPr>
        <p:sp>
          <p:nvSpPr>
            <p:cNvPr id="520" name="Google Shape;520;p45"/>
            <p:cNvSpPr/>
            <p:nvPr/>
          </p:nvSpPr>
          <p:spPr>
            <a:xfrm>
              <a:off x="1981025" y="4446425"/>
              <a:ext cx="267600" cy="493575"/>
            </a:xfrm>
            <a:custGeom>
              <a:rect b="b" l="l" r="r" t="t"/>
              <a:pathLst>
                <a:path extrusionOk="0" h="19743" w="10704">
                  <a:moveTo>
                    <a:pt x="5485" y="1"/>
                  </a:moveTo>
                  <a:cubicBezTo>
                    <a:pt x="3476" y="1"/>
                    <a:pt x="2061" y="549"/>
                    <a:pt x="1237" y="1642"/>
                  </a:cubicBezTo>
                  <a:cubicBezTo>
                    <a:pt x="412" y="2736"/>
                    <a:pt x="1" y="4338"/>
                    <a:pt x="1" y="6447"/>
                  </a:cubicBezTo>
                  <a:lnTo>
                    <a:pt x="1" y="13321"/>
                  </a:lnTo>
                  <a:cubicBezTo>
                    <a:pt x="1" y="15366"/>
                    <a:pt x="415" y="16948"/>
                    <a:pt x="1248" y="18065"/>
                  </a:cubicBezTo>
                  <a:cubicBezTo>
                    <a:pt x="2081" y="19183"/>
                    <a:pt x="3497" y="19742"/>
                    <a:pt x="5494" y="19742"/>
                  </a:cubicBezTo>
                  <a:cubicBezTo>
                    <a:pt x="7412" y="19742"/>
                    <a:pt x="8760" y="19230"/>
                    <a:pt x="9537" y="18209"/>
                  </a:cubicBezTo>
                  <a:cubicBezTo>
                    <a:pt x="10313" y="17186"/>
                    <a:pt x="10702" y="15748"/>
                    <a:pt x="10702" y="13891"/>
                  </a:cubicBezTo>
                  <a:lnTo>
                    <a:pt x="10702" y="12345"/>
                  </a:lnTo>
                  <a:lnTo>
                    <a:pt x="7327" y="12345"/>
                  </a:lnTo>
                  <a:lnTo>
                    <a:pt x="7327" y="14082"/>
                  </a:lnTo>
                  <a:cubicBezTo>
                    <a:pt x="7325" y="14780"/>
                    <a:pt x="7289" y="15339"/>
                    <a:pt x="7217" y="15759"/>
                  </a:cubicBezTo>
                  <a:cubicBezTo>
                    <a:pt x="7147" y="16179"/>
                    <a:pt x="6981" y="16515"/>
                    <a:pt x="6719" y="16769"/>
                  </a:cubicBezTo>
                  <a:cubicBezTo>
                    <a:pt x="6456" y="17023"/>
                    <a:pt x="6056" y="17151"/>
                    <a:pt x="5518" y="17151"/>
                  </a:cubicBezTo>
                  <a:cubicBezTo>
                    <a:pt x="4772" y="17151"/>
                    <a:pt x="4257" y="16909"/>
                    <a:pt x="3972" y="16425"/>
                  </a:cubicBezTo>
                  <a:cubicBezTo>
                    <a:pt x="3687" y="15941"/>
                    <a:pt x="3544" y="15152"/>
                    <a:pt x="3544" y="14059"/>
                  </a:cubicBezTo>
                  <a:lnTo>
                    <a:pt x="3544" y="5709"/>
                  </a:lnTo>
                  <a:cubicBezTo>
                    <a:pt x="3544" y="5012"/>
                    <a:pt x="3585" y="4443"/>
                    <a:pt x="3674" y="4009"/>
                  </a:cubicBezTo>
                  <a:cubicBezTo>
                    <a:pt x="3762" y="3574"/>
                    <a:pt x="3949" y="3225"/>
                    <a:pt x="4233" y="2962"/>
                  </a:cubicBezTo>
                  <a:cubicBezTo>
                    <a:pt x="4520" y="2702"/>
                    <a:pt x="4948" y="2570"/>
                    <a:pt x="5518" y="2570"/>
                  </a:cubicBezTo>
                  <a:cubicBezTo>
                    <a:pt x="6073" y="2570"/>
                    <a:pt x="6481" y="2693"/>
                    <a:pt x="6742" y="2939"/>
                  </a:cubicBezTo>
                  <a:cubicBezTo>
                    <a:pt x="7006" y="3185"/>
                    <a:pt x="7168" y="3502"/>
                    <a:pt x="7230" y="3890"/>
                  </a:cubicBezTo>
                  <a:cubicBezTo>
                    <a:pt x="7294" y="4279"/>
                    <a:pt x="7327" y="4814"/>
                    <a:pt x="7327" y="5496"/>
                  </a:cubicBezTo>
                  <a:lnTo>
                    <a:pt x="7327" y="7162"/>
                  </a:lnTo>
                  <a:lnTo>
                    <a:pt x="10703" y="7162"/>
                  </a:lnTo>
                  <a:lnTo>
                    <a:pt x="10703" y="5542"/>
                  </a:lnTo>
                  <a:cubicBezTo>
                    <a:pt x="10703" y="3751"/>
                    <a:pt x="10306" y="2380"/>
                    <a:pt x="9514" y="1428"/>
                  </a:cubicBezTo>
                  <a:cubicBezTo>
                    <a:pt x="8721" y="477"/>
                    <a:pt x="7381" y="1"/>
                    <a:pt x="5494" y="1"/>
                  </a:cubicBezTo>
                  <a:cubicBezTo>
                    <a:pt x="5491" y="1"/>
                    <a:pt x="5488" y="1"/>
                    <a:pt x="5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5"/>
            <p:cNvSpPr/>
            <p:nvPr/>
          </p:nvSpPr>
          <p:spPr>
            <a:xfrm>
              <a:off x="2302100" y="4446425"/>
              <a:ext cx="277750" cy="493575"/>
            </a:xfrm>
            <a:custGeom>
              <a:rect b="b" l="l" r="r" t="t"/>
              <a:pathLst>
                <a:path extrusionOk="0" h="19743" w="11110">
                  <a:moveTo>
                    <a:pt x="5566" y="2570"/>
                  </a:moveTo>
                  <a:cubicBezTo>
                    <a:pt x="6359" y="2570"/>
                    <a:pt x="6884" y="2810"/>
                    <a:pt x="7146" y="3284"/>
                  </a:cubicBezTo>
                  <a:cubicBezTo>
                    <a:pt x="7410" y="3759"/>
                    <a:pt x="7540" y="4464"/>
                    <a:pt x="7540" y="5401"/>
                  </a:cubicBezTo>
                  <a:lnTo>
                    <a:pt x="7540" y="14272"/>
                  </a:lnTo>
                  <a:cubicBezTo>
                    <a:pt x="7540" y="15206"/>
                    <a:pt x="7404" y="15921"/>
                    <a:pt x="7135" y="16413"/>
                  </a:cubicBezTo>
                  <a:cubicBezTo>
                    <a:pt x="6864" y="16904"/>
                    <a:pt x="6341" y="17151"/>
                    <a:pt x="5566" y="17151"/>
                  </a:cubicBezTo>
                  <a:cubicBezTo>
                    <a:pt x="4774" y="17151"/>
                    <a:pt x="4242" y="16905"/>
                    <a:pt x="3973" y="16413"/>
                  </a:cubicBezTo>
                  <a:cubicBezTo>
                    <a:pt x="3703" y="15921"/>
                    <a:pt x="3568" y="15208"/>
                    <a:pt x="3568" y="14272"/>
                  </a:cubicBezTo>
                  <a:lnTo>
                    <a:pt x="3568" y="5401"/>
                  </a:lnTo>
                  <a:cubicBezTo>
                    <a:pt x="3568" y="4481"/>
                    <a:pt x="3703" y="3779"/>
                    <a:pt x="3973" y="3295"/>
                  </a:cubicBezTo>
                  <a:cubicBezTo>
                    <a:pt x="4242" y="2812"/>
                    <a:pt x="4772" y="2570"/>
                    <a:pt x="5566" y="2570"/>
                  </a:cubicBezTo>
                  <a:close/>
                  <a:moveTo>
                    <a:pt x="5566" y="1"/>
                  </a:moveTo>
                  <a:cubicBezTo>
                    <a:pt x="3567" y="1"/>
                    <a:pt x="2140" y="524"/>
                    <a:pt x="1284" y="1570"/>
                  </a:cubicBezTo>
                  <a:cubicBezTo>
                    <a:pt x="428" y="2616"/>
                    <a:pt x="0" y="4163"/>
                    <a:pt x="0" y="6209"/>
                  </a:cubicBezTo>
                  <a:lnTo>
                    <a:pt x="0" y="13439"/>
                  </a:lnTo>
                  <a:cubicBezTo>
                    <a:pt x="0" y="15502"/>
                    <a:pt x="428" y="17068"/>
                    <a:pt x="1284" y="18137"/>
                  </a:cubicBezTo>
                  <a:cubicBezTo>
                    <a:pt x="2140" y="19206"/>
                    <a:pt x="3568" y="19742"/>
                    <a:pt x="5566" y="19742"/>
                  </a:cubicBezTo>
                  <a:cubicBezTo>
                    <a:pt x="7533" y="19742"/>
                    <a:pt x="8948" y="19203"/>
                    <a:pt x="9813" y="18125"/>
                  </a:cubicBezTo>
                  <a:cubicBezTo>
                    <a:pt x="10675" y="17046"/>
                    <a:pt x="11108" y="15484"/>
                    <a:pt x="11108" y="13439"/>
                  </a:cubicBezTo>
                  <a:lnTo>
                    <a:pt x="11108" y="6209"/>
                  </a:lnTo>
                  <a:cubicBezTo>
                    <a:pt x="11110" y="4163"/>
                    <a:pt x="10682" y="2616"/>
                    <a:pt x="9824" y="1570"/>
                  </a:cubicBezTo>
                  <a:cubicBezTo>
                    <a:pt x="8966" y="524"/>
                    <a:pt x="7546" y="1"/>
                    <a:pt x="5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5"/>
            <p:cNvSpPr/>
            <p:nvPr/>
          </p:nvSpPr>
          <p:spPr>
            <a:xfrm>
              <a:off x="2643375" y="4451800"/>
              <a:ext cx="336000" cy="481700"/>
            </a:xfrm>
            <a:custGeom>
              <a:rect b="b" l="l" r="r" t="t"/>
              <a:pathLst>
                <a:path extrusionOk="0" h="19268" w="13440">
                  <a:moveTo>
                    <a:pt x="333" y="1"/>
                  </a:moveTo>
                  <a:lnTo>
                    <a:pt x="0" y="19266"/>
                  </a:lnTo>
                  <a:lnTo>
                    <a:pt x="2640" y="19266"/>
                  </a:lnTo>
                  <a:lnTo>
                    <a:pt x="2903" y="5827"/>
                  </a:lnTo>
                  <a:lnTo>
                    <a:pt x="5685" y="19266"/>
                  </a:lnTo>
                  <a:lnTo>
                    <a:pt x="7802" y="19266"/>
                  </a:lnTo>
                  <a:lnTo>
                    <a:pt x="10539" y="5876"/>
                  </a:lnTo>
                  <a:lnTo>
                    <a:pt x="10823" y="19268"/>
                  </a:lnTo>
                  <a:lnTo>
                    <a:pt x="13440" y="19268"/>
                  </a:lnTo>
                  <a:lnTo>
                    <a:pt x="13082" y="1"/>
                  </a:lnTo>
                  <a:lnTo>
                    <a:pt x="9537" y="1"/>
                  </a:lnTo>
                  <a:lnTo>
                    <a:pt x="6708" y="13344"/>
                  </a:lnTo>
                  <a:lnTo>
                    <a:pt x="39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5"/>
            <p:cNvSpPr/>
            <p:nvPr/>
          </p:nvSpPr>
          <p:spPr>
            <a:xfrm>
              <a:off x="3050725" y="4451800"/>
              <a:ext cx="264650" cy="481675"/>
            </a:xfrm>
            <a:custGeom>
              <a:rect b="b" l="l" r="r" t="t"/>
              <a:pathLst>
                <a:path extrusionOk="0" h="19267" w="10586">
                  <a:moveTo>
                    <a:pt x="4853" y="2474"/>
                  </a:moveTo>
                  <a:cubicBezTo>
                    <a:pt x="5566" y="2474"/>
                    <a:pt x="6091" y="2577"/>
                    <a:pt x="6433" y="2783"/>
                  </a:cubicBezTo>
                  <a:cubicBezTo>
                    <a:pt x="6776" y="2988"/>
                    <a:pt x="7001" y="3293"/>
                    <a:pt x="7112" y="3698"/>
                  </a:cubicBezTo>
                  <a:cubicBezTo>
                    <a:pt x="7224" y="4103"/>
                    <a:pt x="7279" y="4686"/>
                    <a:pt x="7279" y="5446"/>
                  </a:cubicBezTo>
                  <a:cubicBezTo>
                    <a:pt x="7279" y="6493"/>
                    <a:pt x="7112" y="7219"/>
                    <a:pt x="6779" y="7622"/>
                  </a:cubicBezTo>
                  <a:cubicBezTo>
                    <a:pt x="6446" y="8027"/>
                    <a:pt x="5804" y="8229"/>
                    <a:pt x="4853" y="8229"/>
                  </a:cubicBezTo>
                  <a:lnTo>
                    <a:pt x="3496" y="8229"/>
                  </a:lnTo>
                  <a:lnTo>
                    <a:pt x="3496" y="2474"/>
                  </a:lnTo>
                  <a:close/>
                  <a:moveTo>
                    <a:pt x="1" y="1"/>
                  </a:moveTo>
                  <a:lnTo>
                    <a:pt x="1" y="19266"/>
                  </a:lnTo>
                  <a:lnTo>
                    <a:pt x="3495" y="19266"/>
                  </a:lnTo>
                  <a:lnTo>
                    <a:pt x="3495" y="10704"/>
                  </a:lnTo>
                  <a:lnTo>
                    <a:pt x="5422" y="10704"/>
                  </a:lnTo>
                  <a:cubicBezTo>
                    <a:pt x="8863" y="10704"/>
                    <a:pt x="10585" y="8960"/>
                    <a:pt x="10585" y="5471"/>
                  </a:cubicBezTo>
                  <a:cubicBezTo>
                    <a:pt x="10585" y="1824"/>
                    <a:pt x="8944" y="1"/>
                    <a:pt x="56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5"/>
            <p:cNvSpPr/>
            <p:nvPr/>
          </p:nvSpPr>
          <p:spPr>
            <a:xfrm>
              <a:off x="3314775" y="4451800"/>
              <a:ext cx="286600" cy="481700"/>
            </a:xfrm>
            <a:custGeom>
              <a:rect b="b" l="l" r="r" t="t"/>
              <a:pathLst>
                <a:path extrusionOk="0" h="19268" w="11464">
                  <a:moveTo>
                    <a:pt x="5754" y="4495"/>
                  </a:moveTo>
                  <a:lnTo>
                    <a:pt x="7063" y="12583"/>
                  </a:lnTo>
                  <a:lnTo>
                    <a:pt x="4447" y="12583"/>
                  </a:lnTo>
                  <a:lnTo>
                    <a:pt x="5754" y="4495"/>
                  </a:lnTo>
                  <a:close/>
                  <a:moveTo>
                    <a:pt x="3852" y="1"/>
                  </a:moveTo>
                  <a:lnTo>
                    <a:pt x="0" y="19268"/>
                  </a:lnTo>
                  <a:lnTo>
                    <a:pt x="3306" y="19268"/>
                  </a:lnTo>
                  <a:lnTo>
                    <a:pt x="4090" y="14819"/>
                  </a:lnTo>
                  <a:lnTo>
                    <a:pt x="7445" y="14819"/>
                  </a:lnTo>
                  <a:lnTo>
                    <a:pt x="8204" y="19268"/>
                  </a:lnTo>
                  <a:lnTo>
                    <a:pt x="11464" y="19268"/>
                  </a:lnTo>
                  <a:lnTo>
                    <a:pt x="7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5"/>
            <p:cNvSpPr/>
            <p:nvPr/>
          </p:nvSpPr>
          <p:spPr>
            <a:xfrm>
              <a:off x="3649525" y="4451800"/>
              <a:ext cx="250900" cy="481700"/>
            </a:xfrm>
            <a:custGeom>
              <a:rect b="b" l="l" r="r" t="t"/>
              <a:pathLst>
                <a:path extrusionOk="0" h="19268" w="10036">
                  <a:moveTo>
                    <a:pt x="0" y="1"/>
                  </a:moveTo>
                  <a:lnTo>
                    <a:pt x="0" y="19266"/>
                  </a:lnTo>
                  <a:lnTo>
                    <a:pt x="2996" y="19266"/>
                  </a:lnTo>
                  <a:lnTo>
                    <a:pt x="2996" y="7754"/>
                  </a:lnTo>
                  <a:lnTo>
                    <a:pt x="7706" y="19268"/>
                  </a:lnTo>
                  <a:lnTo>
                    <a:pt x="10036" y="19268"/>
                  </a:lnTo>
                  <a:lnTo>
                    <a:pt x="10036" y="1"/>
                  </a:lnTo>
                  <a:lnTo>
                    <a:pt x="7135" y="1"/>
                  </a:lnTo>
                  <a:lnTo>
                    <a:pt x="7135" y="10989"/>
                  </a:lnTo>
                  <a:lnTo>
                    <a:pt x="24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5"/>
            <p:cNvSpPr/>
            <p:nvPr/>
          </p:nvSpPr>
          <p:spPr>
            <a:xfrm>
              <a:off x="3943250" y="4451800"/>
              <a:ext cx="277675" cy="481675"/>
            </a:xfrm>
            <a:custGeom>
              <a:rect b="b" l="l" r="r" t="t"/>
              <a:pathLst>
                <a:path extrusionOk="0" h="19267" w="11107">
                  <a:moveTo>
                    <a:pt x="0" y="1"/>
                  </a:moveTo>
                  <a:lnTo>
                    <a:pt x="3900" y="11915"/>
                  </a:lnTo>
                  <a:lnTo>
                    <a:pt x="3900" y="19266"/>
                  </a:lnTo>
                  <a:lnTo>
                    <a:pt x="7255" y="19266"/>
                  </a:lnTo>
                  <a:lnTo>
                    <a:pt x="7255" y="11915"/>
                  </a:lnTo>
                  <a:lnTo>
                    <a:pt x="11106" y="1"/>
                  </a:lnTo>
                  <a:lnTo>
                    <a:pt x="7896" y="1"/>
                  </a:lnTo>
                  <a:lnTo>
                    <a:pt x="5661" y="7636"/>
                  </a:lnTo>
                  <a:lnTo>
                    <a:pt x="32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5"/>
            <p:cNvSpPr/>
            <p:nvPr/>
          </p:nvSpPr>
          <p:spPr>
            <a:xfrm>
              <a:off x="4407625" y="4451800"/>
              <a:ext cx="250950" cy="481700"/>
            </a:xfrm>
            <a:custGeom>
              <a:rect b="b" l="l" r="r" t="t"/>
              <a:pathLst>
                <a:path extrusionOk="0" h="19268" w="10038">
                  <a:moveTo>
                    <a:pt x="1" y="1"/>
                  </a:moveTo>
                  <a:lnTo>
                    <a:pt x="1" y="19268"/>
                  </a:lnTo>
                  <a:lnTo>
                    <a:pt x="2998" y="19268"/>
                  </a:lnTo>
                  <a:lnTo>
                    <a:pt x="2998" y="7755"/>
                  </a:lnTo>
                  <a:lnTo>
                    <a:pt x="7707" y="19268"/>
                  </a:lnTo>
                  <a:lnTo>
                    <a:pt x="10038" y="19268"/>
                  </a:lnTo>
                  <a:lnTo>
                    <a:pt x="10038" y="1"/>
                  </a:lnTo>
                  <a:lnTo>
                    <a:pt x="7135" y="1"/>
                  </a:lnTo>
                  <a:lnTo>
                    <a:pt x="7135" y="10989"/>
                  </a:lnTo>
                  <a:lnTo>
                    <a:pt x="2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5"/>
            <p:cNvSpPr/>
            <p:nvPr/>
          </p:nvSpPr>
          <p:spPr>
            <a:xfrm>
              <a:off x="4707325" y="4451800"/>
              <a:ext cx="286625" cy="481700"/>
            </a:xfrm>
            <a:custGeom>
              <a:rect b="b" l="l" r="r" t="t"/>
              <a:pathLst>
                <a:path extrusionOk="0" h="19268" w="11465">
                  <a:moveTo>
                    <a:pt x="5755" y="4495"/>
                  </a:moveTo>
                  <a:lnTo>
                    <a:pt x="7063" y="12583"/>
                  </a:lnTo>
                  <a:lnTo>
                    <a:pt x="4448" y="12583"/>
                  </a:lnTo>
                  <a:lnTo>
                    <a:pt x="5755" y="4495"/>
                  </a:lnTo>
                  <a:close/>
                  <a:moveTo>
                    <a:pt x="3853" y="1"/>
                  </a:moveTo>
                  <a:lnTo>
                    <a:pt x="1" y="19268"/>
                  </a:lnTo>
                  <a:lnTo>
                    <a:pt x="3307" y="19268"/>
                  </a:lnTo>
                  <a:lnTo>
                    <a:pt x="4090" y="14819"/>
                  </a:lnTo>
                  <a:lnTo>
                    <a:pt x="7445" y="14819"/>
                  </a:lnTo>
                  <a:lnTo>
                    <a:pt x="8206" y="19268"/>
                  </a:lnTo>
                  <a:lnTo>
                    <a:pt x="11464" y="19268"/>
                  </a:lnTo>
                  <a:lnTo>
                    <a:pt x="76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5"/>
            <p:cNvSpPr/>
            <p:nvPr/>
          </p:nvSpPr>
          <p:spPr>
            <a:xfrm>
              <a:off x="5040850" y="4451800"/>
              <a:ext cx="336025" cy="481700"/>
            </a:xfrm>
            <a:custGeom>
              <a:rect b="b" l="l" r="r" t="t"/>
              <a:pathLst>
                <a:path extrusionOk="0" h="19268" w="13441">
                  <a:moveTo>
                    <a:pt x="334" y="1"/>
                  </a:moveTo>
                  <a:lnTo>
                    <a:pt x="1" y="19268"/>
                  </a:lnTo>
                  <a:lnTo>
                    <a:pt x="2641" y="19268"/>
                  </a:lnTo>
                  <a:lnTo>
                    <a:pt x="2903" y="5828"/>
                  </a:lnTo>
                  <a:lnTo>
                    <a:pt x="5686" y="19268"/>
                  </a:lnTo>
                  <a:lnTo>
                    <a:pt x="7801" y="19268"/>
                  </a:lnTo>
                  <a:lnTo>
                    <a:pt x="10540" y="5876"/>
                  </a:lnTo>
                  <a:lnTo>
                    <a:pt x="10823" y="19268"/>
                  </a:lnTo>
                  <a:lnTo>
                    <a:pt x="13440" y="19268"/>
                  </a:lnTo>
                  <a:lnTo>
                    <a:pt x="13083" y="1"/>
                  </a:lnTo>
                  <a:lnTo>
                    <a:pt x="9538" y="1"/>
                  </a:lnTo>
                  <a:lnTo>
                    <a:pt x="6708" y="13344"/>
                  </a:lnTo>
                  <a:lnTo>
                    <a:pt x="39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5"/>
            <p:cNvSpPr/>
            <p:nvPr/>
          </p:nvSpPr>
          <p:spPr>
            <a:xfrm>
              <a:off x="5448225" y="4451800"/>
              <a:ext cx="203350" cy="481675"/>
            </a:xfrm>
            <a:custGeom>
              <a:rect b="b" l="l" r="r" t="t"/>
              <a:pathLst>
                <a:path extrusionOk="0" h="19267" w="8134">
                  <a:moveTo>
                    <a:pt x="0" y="1"/>
                  </a:moveTo>
                  <a:lnTo>
                    <a:pt x="0" y="19266"/>
                  </a:lnTo>
                  <a:lnTo>
                    <a:pt x="8133" y="19266"/>
                  </a:lnTo>
                  <a:lnTo>
                    <a:pt x="8133" y="16864"/>
                  </a:lnTo>
                  <a:lnTo>
                    <a:pt x="3496" y="16864"/>
                  </a:lnTo>
                  <a:lnTo>
                    <a:pt x="3496" y="10466"/>
                  </a:lnTo>
                  <a:lnTo>
                    <a:pt x="7112" y="10466"/>
                  </a:lnTo>
                  <a:lnTo>
                    <a:pt x="7112" y="8016"/>
                  </a:lnTo>
                  <a:lnTo>
                    <a:pt x="3495" y="8016"/>
                  </a:lnTo>
                  <a:lnTo>
                    <a:pt x="3495" y="2474"/>
                  </a:lnTo>
                  <a:lnTo>
                    <a:pt x="8084" y="2474"/>
                  </a:lnTo>
                  <a:lnTo>
                    <a:pt x="8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5"/>
            <p:cNvSpPr/>
            <p:nvPr/>
          </p:nvSpPr>
          <p:spPr>
            <a:xfrm>
              <a:off x="2217400" y="5231925"/>
              <a:ext cx="129400" cy="240825"/>
            </a:xfrm>
            <a:custGeom>
              <a:rect b="b" l="l" r="r" t="t"/>
              <a:pathLst>
                <a:path extrusionOk="0" h="9633" w="5176">
                  <a:moveTo>
                    <a:pt x="0" y="0"/>
                  </a:moveTo>
                  <a:lnTo>
                    <a:pt x="2178" y="6435"/>
                  </a:lnTo>
                  <a:lnTo>
                    <a:pt x="2180" y="9632"/>
                  </a:lnTo>
                  <a:lnTo>
                    <a:pt x="3057" y="9632"/>
                  </a:lnTo>
                  <a:lnTo>
                    <a:pt x="3057" y="6435"/>
                  </a:lnTo>
                  <a:lnTo>
                    <a:pt x="5176" y="0"/>
                  </a:lnTo>
                  <a:lnTo>
                    <a:pt x="4284" y="0"/>
                  </a:lnTo>
                  <a:lnTo>
                    <a:pt x="2619" y="5351"/>
                  </a:lnTo>
                  <a:lnTo>
                    <a:pt x="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5"/>
            <p:cNvSpPr/>
            <p:nvPr/>
          </p:nvSpPr>
          <p:spPr>
            <a:xfrm>
              <a:off x="2427300" y="5229500"/>
              <a:ext cx="123725" cy="246200"/>
            </a:xfrm>
            <a:custGeom>
              <a:rect b="b" l="l" r="r" t="t"/>
              <a:pathLst>
                <a:path extrusionOk="0" h="9848" w="4949">
                  <a:moveTo>
                    <a:pt x="2486" y="727"/>
                  </a:moveTo>
                  <a:cubicBezTo>
                    <a:pt x="3080" y="727"/>
                    <a:pt x="3488" y="894"/>
                    <a:pt x="3706" y="1227"/>
                  </a:cubicBezTo>
                  <a:cubicBezTo>
                    <a:pt x="3922" y="1560"/>
                    <a:pt x="4034" y="2059"/>
                    <a:pt x="4034" y="2724"/>
                  </a:cubicBezTo>
                  <a:lnTo>
                    <a:pt x="4034" y="7089"/>
                  </a:lnTo>
                  <a:cubicBezTo>
                    <a:pt x="4034" y="7755"/>
                    <a:pt x="3921" y="8260"/>
                    <a:pt x="3699" y="8606"/>
                  </a:cubicBezTo>
                  <a:cubicBezTo>
                    <a:pt x="3478" y="8951"/>
                    <a:pt x="3073" y="9123"/>
                    <a:pt x="2486" y="9123"/>
                  </a:cubicBezTo>
                  <a:cubicBezTo>
                    <a:pt x="2483" y="9123"/>
                    <a:pt x="2480" y="9123"/>
                    <a:pt x="2477" y="9123"/>
                  </a:cubicBezTo>
                  <a:cubicBezTo>
                    <a:pt x="1879" y="9123"/>
                    <a:pt x="1470" y="8952"/>
                    <a:pt x="1250" y="8613"/>
                  </a:cubicBezTo>
                  <a:cubicBezTo>
                    <a:pt x="1027" y="8270"/>
                    <a:pt x="917" y="7763"/>
                    <a:pt x="917" y="7089"/>
                  </a:cubicBezTo>
                  <a:lnTo>
                    <a:pt x="917" y="2724"/>
                  </a:lnTo>
                  <a:cubicBezTo>
                    <a:pt x="915" y="2052"/>
                    <a:pt x="1027" y="1550"/>
                    <a:pt x="1250" y="1221"/>
                  </a:cubicBezTo>
                  <a:cubicBezTo>
                    <a:pt x="1471" y="891"/>
                    <a:pt x="1884" y="727"/>
                    <a:pt x="2486" y="727"/>
                  </a:cubicBezTo>
                  <a:close/>
                  <a:moveTo>
                    <a:pt x="2486" y="1"/>
                  </a:moveTo>
                  <a:cubicBezTo>
                    <a:pt x="1591" y="1"/>
                    <a:pt x="953" y="248"/>
                    <a:pt x="572" y="744"/>
                  </a:cubicBezTo>
                  <a:cubicBezTo>
                    <a:pt x="192" y="1240"/>
                    <a:pt x="2" y="1955"/>
                    <a:pt x="2" y="2890"/>
                  </a:cubicBezTo>
                  <a:lnTo>
                    <a:pt x="2" y="6888"/>
                  </a:lnTo>
                  <a:cubicBezTo>
                    <a:pt x="0" y="7831"/>
                    <a:pt x="189" y="8560"/>
                    <a:pt x="566" y="9075"/>
                  </a:cubicBezTo>
                  <a:cubicBezTo>
                    <a:pt x="942" y="9590"/>
                    <a:pt x="1578" y="9847"/>
                    <a:pt x="2477" y="9847"/>
                  </a:cubicBezTo>
                  <a:cubicBezTo>
                    <a:pt x="2480" y="9847"/>
                    <a:pt x="2483" y="9847"/>
                    <a:pt x="2486" y="9847"/>
                  </a:cubicBezTo>
                  <a:cubicBezTo>
                    <a:pt x="3383" y="9847"/>
                    <a:pt x="4016" y="9592"/>
                    <a:pt x="4390" y="9080"/>
                  </a:cubicBezTo>
                  <a:cubicBezTo>
                    <a:pt x="4762" y="8568"/>
                    <a:pt x="4949" y="7842"/>
                    <a:pt x="4949" y="6898"/>
                  </a:cubicBezTo>
                  <a:lnTo>
                    <a:pt x="4949" y="2890"/>
                  </a:lnTo>
                  <a:cubicBezTo>
                    <a:pt x="4947" y="1963"/>
                    <a:pt x="4757" y="1250"/>
                    <a:pt x="4378" y="750"/>
                  </a:cubicBezTo>
                  <a:cubicBezTo>
                    <a:pt x="3998" y="250"/>
                    <a:pt x="3368" y="1"/>
                    <a:pt x="2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5"/>
            <p:cNvSpPr/>
            <p:nvPr/>
          </p:nvSpPr>
          <p:spPr>
            <a:xfrm>
              <a:off x="2645250" y="5231925"/>
              <a:ext cx="122850" cy="243825"/>
            </a:xfrm>
            <a:custGeom>
              <a:rect b="b" l="l" r="r" t="t"/>
              <a:pathLst>
                <a:path extrusionOk="0" h="9753" w="4914">
                  <a:moveTo>
                    <a:pt x="1" y="0"/>
                  </a:moveTo>
                  <a:lnTo>
                    <a:pt x="1" y="7004"/>
                  </a:lnTo>
                  <a:cubicBezTo>
                    <a:pt x="1" y="7893"/>
                    <a:pt x="179" y="8571"/>
                    <a:pt x="535" y="9044"/>
                  </a:cubicBezTo>
                  <a:cubicBezTo>
                    <a:pt x="893" y="9516"/>
                    <a:pt x="1537" y="9752"/>
                    <a:pt x="2464" y="9752"/>
                  </a:cubicBezTo>
                  <a:cubicBezTo>
                    <a:pt x="3361" y="9750"/>
                    <a:pt x="3993" y="9511"/>
                    <a:pt x="4361" y="9032"/>
                  </a:cubicBezTo>
                  <a:cubicBezTo>
                    <a:pt x="4728" y="8553"/>
                    <a:pt x="4913" y="7878"/>
                    <a:pt x="4913" y="7004"/>
                  </a:cubicBezTo>
                  <a:lnTo>
                    <a:pt x="4913" y="0"/>
                  </a:lnTo>
                  <a:lnTo>
                    <a:pt x="4046" y="0"/>
                  </a:lnTo>
                  <a:lnTo>
                    <a:pt x="4046" y="7030"/>
                  </a:lnTo>
                  <a:cubicBezTo>
                    <a:pt x="4046" y="7655"/>
                    <a:pt x="3926" y="8145"/>
                    <a:pt x="3690" y="8498"/>
                  </a:cubicBezTo>
                  <a:cubicBezTo>
                    <a:pt x="3451" y="8850"/>
                    <a:pt x="3042" y="9027"/>
                    <a:pt x="2464" y="9027"/>
                  </a:cubicBezTo>
                  <a:cubicBezTo>
                    <a:pt x="2461" y="9027"/>
                    <a:pt x="2458" y="9027"/>
                    <a:pt x="2455" y="9027"/>
                  </a:cubicBezTo>
                  <a:cubicBezTo>
                    <a:pt x="1858" y="9027"/>
                    <a:pt x="1446" y="8854"/>
                    <a:pt x="1221" y="8504"/>
                  </a:cubicBezTo>
                  <a:cubicBezTo>
                    <a:pt x="996" y="8155"/>
                    <a:pt x="883" y="7663"/>
                    <a:pt x="883" y="7028"/>
                  </a:cubicBezTo>
                  <a:lnTo>
                    <a:pt x="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5"/>
            <p:cNvSpPr/>
            <p:nvPr/>
          </p:nvSpPr>
          <p:spPr>
            <a:xfrm>
              <a:off x="2867025" y="5231925"/>
              <a:ext cx="117800" cy="240825"/>
            </a:xfrm>
            <a:custGeom>
              <a:rect b="b" l="l" r="r" t="t"/>
              <a:pathLst>
                <a:path extrusionOk="0" h="9633" w="4712">
                  <a:moveTo>
                    <a:pt x="2164" y="679"/>
                  </a:moveTo>
                  <a:cubicBezTo>
                    <a:pt x="2745" y="679"/>
                    <a:pt x="3145" y="819"/>
                    <a:pt x="3362" y="1094"/>
                  </a:cubicBezTo>
                  <a:cubicBezTo>
                    <a:pt x="3579" y="1373"/>
                    <a:pt x="3689" y="1824"/>
                    <a:pt x="3689" y="2450"/>
                  </a:cubicBezTo>
                  <a:cubicBezTo>
                    <a:pt x="3689" y="3068"/>
                    <a:pt x="3572" y="3521"/>
                    <a:pt x="3344" y="3806"/>
                  </a:cubicBezTo>
                  <a:cubicBezTo>
                    <a:pt x="3113" y="4092"/>
                    <a:pt x="2710" y="4234"/>
                    <a:pt x="2131" y="4234"/>
                  </a:cubicBezTo>
                  <a:lnTo>
                    <a:pt x="906" y="4234"/>
                  </a:lnTo>
                  <a:lnTo>
                    <a:pt x="906" y="679"/>
                  </a:lnTo>
                  <a:lnTo>
                    <a:pt x="2154" y="679"/>
                  </a:lnTo>
                  <a:cubicBezTo>
                    <a:pt x="2157" y="679"/>
                    <a:pt x="2161" y="679"/>
                    <a:pt x="2164" y="679"/>
                  </a:cubicBezTo>
                  <a:close/>
                  <a:moveTo>
                    <a:pt x="1" y="0"/>
                  </a:moveTo>
                  <a:lnTo>
                    <a:pt x="2" y="9632"/>
                  </a:lnTo>
                  <a:lnTo>
                    <a:pt x="906" y="9632"/>
                  </a:lnTo>
                  <a:lnTo>
                    <a:pt x="906" y="4898"/>
                  </a:lnTo>
                  <a:lnTo>
                    <a:pt x="2416" y="4898"/>
                  </a:lnTo>
                  <a:lnTo>
                    <a:pt x="3833" y="9632"/>
                  </a:lnTo>
                  <a:lnTo>
                    <a:pt x="4712" y="9632"/>
                  </a:lnTo>
                  <a:lnTo>
                    <a:pt x="3236" y="4710"/>
                  </a:lnTo>
                  <a:cubicBezTo>
                    <a:pt x="3728" y="4607"/>
                    <a:pt x="4074" y="4357"/>
                    <a:pt x="4271" y="3960"/>
                  </a:cubicBezTo>
                  <a:cubicBezTo>
                    <a:pt x="4469" y="3564"/>
                    <a:pt x="4569" y="3060"/>
                    <a:pt x="4569" y="2450"/>
                  </a:cubicBezTo>
                  <a:cubicBezTo>
                    <a:pt x="4569" y="1648"/>
                    <a:pt x="4387" y="1040"/>
                    <a:pt x="4021" y="625"/>
                  </a:cubicBezTo>
                  <a:cubicBezTo>
                    <a:pt x="3656" y="209"/>
                    <a:pt x="3042" y="0"/>
                    <a:pt x="2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5"/>
            <p:cNvSpPr/>
            <p:nvPr/>
          </p:nvSpPr>
          <p:spPr>
            <a:xfrm>
              <a:off x="3183100" y="5231925"/>
              <a:ext cx="112375" cy="240825"/>
            </a:xfrm>
            <a:custGeom>
              <a:rect b="b" l="l" r="r" t="t"/>
              <a:pathLst>
                <a:path extrusionOk="0" h="9633" w="4495">
                  <a:moveTo>
                    <a:pt x="0" y="0"/>
                  </a:moveTo>
                  <a:lnTo>
                    <a:pt x="0" y="702"/>
                  </a:lnTo>
                  <a:lnTo>
                    <a:pt x="1819" y="702"/>
                  </a:lnTo>
                  <a:lnTo>
                    <a:pt x="1819" y="9632"/>
                  </a:lnTo>
                  <a:lnTo>
                    <a:pt x="2722" y="9632"/>
                  </a:lnTo>
                  <a:lnTo>
                    <a:pt x="2722" y="702"/>
                  </a:lnTo>
                  <a:lnTo>
                    <a:pt x="4495" y="702"/>
                  </a:lnTo>
                  <a:lnTo>
                    <a:pt x="4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5"/>
            <p:cNvSpPr/>
            <p:nvPr/>
          </p:nvSpPr>
          <p:spPr>
            <a:xfrm>
              <a:off x="3360850" y="5231925"/>
              <a:ext cx="125800" cy="240825"/>
            </a:xfrm>
            <a:custGeom>
              <a:rect b="b" l="l" r="r" t="t"/>
              <a:pathLst>
                <a:path extrusionOk="0" h="9633" w="5032">
                  <a:moveTo>
                    <a:pt x="2521" y="1201"/>
                  </a:moveTo>
                  <a:lnTo>
                    <a:pt x="3545" y="6399"/>
                  </a:lnTo>
                  <a:lnTo>
                    <a:pt x="1499" y="6397"/>
                  </a:lnTo>
                  <a:lnTo>
                    <a:pt x="2521" y="1201"/>
                  </a:lnTo>
                  <a:close/>
                  <a:moveTo>
                    <a:pt x="2035" y="0"/>
                  </a:moveTo>
                  <a:lnTo>
                    <a:pt x="0" y="9632"/>
                  </a:lnTo>
                  <a:lnTo>
                    <a:pt x="882" y="9632"/>
                  </a:lnTo>
                  <a:lnTo>
                    <a:pt x="1368" y="7053"/>
                  </a:lnTo>
                  <a:lnTo>
                    <a:pt x="3664" y="7053"/>
                  </a:lnTo>
                  <a:lnTo>
                    <a:pt x="4139" y="9632"/>
                  </a:lnTo>
                  <a:lnTo>
                    <a:pt x="5031" y="9632"/>
                  </a:lnTo>
                  <a:lnTo>
                    <a:pt x="29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5"/>
            <p:cNvSpPr/>
            <p:nvPr/>
          </p:nvSpPr>
          <p:spPr>
            <a:xfrm>
              <a:off x="3569575" y="5229500"/>
              <a:ext cx="120100" cy="246475"/>
            </a:xfrm>
            <a:custGeom>
              <a:rect b="b" l="l" r="r" t="t"/>
              <a:pathLst>
                <a:path extrusionOk="0" h="9859" w="4804">
                  <a:moveTo>
                    <a:pt x="2438" y="1"/>
                  </a:moveTo>
                  <a:cubicBezTo>
                    <a:pt x="1524" y="1"/>
                    <a:pt x="891" y="256"/>
                    <a:pt x="534" y="768"/>
                  </a:cubicBezTo>
                  <a:cubicBezTo>
                    <a:pt x="178" y="1280"/>
                    <a:pt x="1" y="2036"/>
                    <a:pt x="1" y="3034"/>
                  </a:cubicBezTo>
                  <a:lnTo>
                    <a:pt x="1" y="6793"/>
                  </a:lnTo>
                  <a:cubicBezTo>
                    <a:pt x="1" y="7783"/>
                    <a:pt x="180" y="8542"/>
                    <a:pt x="540" y="9070"/>
                  </a:cubicBezTo>
                  <a:cubicBezTo>
                    <a:pt x="900" y="9595"/>
                    <a:pt x="1511" y="9859"/>
                    <a:pt x="2371" y="9859"/>
                  </a:cubicBezTo>
                  <a:cubicBezTo>
                    <a:pt x="2373" y="9859"/>
                    <a:pt x="2376" y="9859"/>
                    <a:pt x="2379" y="9859"/>
                  </a:cubicBezTo>
                  <a:cubicBezTo>
                    <a:pt x="2846" y="9859"/>
                    <a:pt x="3220" y="9754"/>
                    <a:pt x="3495" y="9539"/>
                  </a:cubicBezTo>
                  <a:cubicBezTo>
                    <a:pt x="3774" y="9324"/>
                    <a:pt x="3981" y="9024"/>
                    <a:pt x="4115" y="8636"/>
                  </a:cubicBezTo>
                  <a:lnTo>
                    <a:pt x="4222" y="9729"/>
                  </a:lnTo>
                  <a:lnTo>
                    <a:pt x="4804" y="9729"/>
                  </a:lnTo>
                  <a:lnTo>
                    <a:pt x="4804" y="5068"/>
                  </a:lnTo>
                  <a:lnTo>
                    <a:pt x="2546" y="5068"/>
                  </a:lnTo>
                  <a:lnTo>
                    <a:pt x="2546" y="5746"/>
                  </a:lnTo>
                  <a:lnTo>
                    <a:pt x="3972" y="5746"/>
                  </a:lnTo>
                  <a:lnTo>
                    <a:pt x="3972" y="6876"/>
                  </a:lnTo>
                  <a:cubicBezTo>
                    <a:pt x="3972" y="7635"/>
                    <a:pt x="3861" y="8201"/>
                    <a:pt x="3640" y="8570"/>
                  </a:cubicBezTo>
                  <a:cubicBezTo>
                    <a:pt x="3417" y="8939"/>
                    <a:pt x="3025" y="9123"/>
                    <a:pt x="2464" y="9123"/>
                  </a:cubicBezTo>
                  <a:cubicBezTo>
                    <a:pt x="1869" y="9123"/>
                    <a:pt x="1462" y="8941"/>
                    <a:pt x="1244" y="8577"/>
                  </a:cubicBezTo>
                  <a:cubicBezTo>
                    <a:pt x="1026" y="8213"/>
                    <a:pt x="916" y="7653"/>
                    <a:pt x="916" y="6899"/>
                  </a:cubicBezTo>
                  <a:lnTo>
                    <a:pt x="916" y="2941"/>
                  </a:lnTo>
                  <a:cubicBezTo>
                    <a:pt x="916" y="2455"/>
                    <a:pt x="952" y="2057"/>
                    <a:pt x="1027" y="1745"/>
                  </a:cubicBezTo>
                  <a:cubicBezTo>
                    <a:pt x="1105" y="1432"/>
                    <a:pt x="1255" y="1185"/>
                    <a:pt x="1482" y="1001"/>
                  </a:cubicBezTo>
                  <a:cubicBezTo>
                    <a:pt x="1706" y="819"/>
                    <a:pt x="2029" y="727"/>
                    <a:pt x="2449" y="727"/>
                  </a:cubicBezTo>
                  <a:cubicBezTo>
                    <a:pt x="3012" y="729"/>
                    <a:pt x="3395" y="889"/>
                    <a:pt x="3602" y="1209"/>
                  </a:cubicBezTo>
                  <a:cubicBezTo>
                    <a:pt x="3808" y="1531"/>
                    <a:pt x="3912" y="2052"/>
                    <a:pt x="3912" y="2774"/>
                  </a:cubicBezTo>
                  <a:lnTo>
                    <a:pt x="3912" y="3106"/>
                  </a:lnTo>
                  <a:lnTo>
                    <a:pt x="4769" y="3106"/>
                  </a:lnTo>
                  <a:lnTo>
                    <a:pt x="4769" y="2774"/>
                  </a:lnTo>
                  <a:cubicBezTo>
                    <a:pt x="4769" y="1855"/>
                    <a:pt x="4589" y="1163"/>
                    <a:pt x="4228" y="698"/>
                  </a:cubicBezTo>
                  <a:cubicBezTo>
                    <a:pt x="3866" y="234"/>
                    <a:pt x="3269" y="1"/>
                    <a:pt x="24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5"/>
            <p:cNvSpPr/>
            <p:nvPr/>
          </p:nvSpPr>
          <p:spPr>
            <a:xfrm>
              <a:off x="3788375" y="5231925"/>
              <a:ext cx="91025" cy="240825"/>
            </a:xfrm>
            <a:custGeom>
              <a:rect b="b" l="l" r="r" t="t"/>
              <a:pathLst>
                <a:path extrusionOk="0" h="9633" w="3641">
                  <a:moveTo>
                    <a:pt x="0" y="0"/>
                  </a:moveTo>
                  <a:lnTo>
                    <a:pt x="0" y="9632"/>
                  </a:lnTo>
                  <a:lnTo>
                    <a:pt x="3641" y="9632"/>
                  </a:lnTo>
                  <a:lnTo>
                    <a:pt x="3641" y="8955"/>
                  </a:lnTo>
                  <a:lnTo>
                    <a:pt x="906" y="8955"/>
                  </a:lnTo>
                  <a:lnTo>
                    <a:pt x="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5"/>
            <p:cNvSpPr/>
            <p:nvPr/>
          </p:nvSpPr>
          <p:spPr>
            <a:xfrm>
              <a:off x="3962075" y="5231925"/>
              <a:ext cx="22550" cy="240825"/>
            </a:xfrm>
            <a:custGeom>
              <a:rect b="b" l="l" r="r" t="t"/>
              <a:pathLst>
                <a:path extrusionOk="0" h="9633" w="902">
                  <a:moveTo>
                    <a:pt x="0" y="0"/>
                  </a:moveTo>
                  <a:lnTo>
                    <a:pt x="0" y="9632"/>
                  </a:lnTo>
                  <a:lnTo>
                    <a:pt x="902" y="9632"/>
                  </a:lnTo>
                  <a:lnTo>
                    <a:pt x="9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5"/>
            <p:cNvSpPr/>
            <p:nvPr/>
          </p:nvSpPr>
          <p:spPr>
            <a:xfrm>
              <a:off x="4086850" y="5231925"/>
              <a:ext cx="112750" cy="240825"/>
            </a:xfrm>
            <a:custGeom>
              <a:rect b="b" l="l" r="r" t="t"/>
              <a:pathLst>
                <a:path extrusionOk="0" h="9633" w="4510">
                  <a:moveTo>
                    <a:pt x="0" y="0"/>
                  </a:moveTo>
                  <a:lnTo>
                    <a:pt x="0" y="9632"/>
                  </a:lnTo>
                  <a:lnTo>
                    <a:pt x="788" y="9632"/>
                  </a:lnTo>
                  <a:lnTo>
                    <a:pt x="788" y="2070"/>
                  </a:lnTo>
                  <a:lnTo>
                    <a:pt x="3867" y="9632"/>
                  </a:lnTo>
                  <a:lnTo>
                    <a:pt x="4510" y="9632"/>
                  </a:lnTo>
                  <a:lnTo>
                    <a:pt x="4510" y="0"/>
                  </a:lnTo>
                  <a:lnTo>
                    <a:pt x="3723" y="0"/>
                  </a:lnTo>
                  <a:lnTo>
                    <a:pt x="3723" y="7481"/>
                  </a:lnTo>
                  <a:lnTo>
                    <a:pt x="6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5"/>
            <p:cNvSpPr/>
            <p:nvPr/>
          </p:nvSpPr>
          <p:spPr>
            <a:xfrm>
              <a:off x="4300625" y="5231925"/>
              <a:ext cx="87800" cy="240775"/>
            </a:xfrm>
            <a:custGeom>
              <a:rect b="b" l="l" r="r" t="t"/>
              <a:pathLst>
                <a:path extrusionOk="0" h="9631" w="3512">
                  <a:moveTo>
                    <a:pt x="1" y="0"/>
                  </a:moveTo>
                  <a:lnTo>
                    <a:pt x="1" y="9631"/>
                  </a:lnTo>
                  <a:lnTo>
                    <a:pt x="3512" y="9631"/>
                  </a:lnTo>
                  <a:lnTo>
                    <a:pt x="3512"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5"/>
            <p:cNvSpPr/>
            <p:nvPr/>
          </p:nvSpPr>
          <p:spPr>
            <a:xfrm>
              <a:off x="4598525" y="5231925"/>
              <a:ext cx="121375" cy="240825"/>
            </a:xfrm>
            <a:custGeom>
              <a:rect b="b" l="l" r="r" t="t"/>
              <a:pathLst>
                <a:path extrusionOk="0" h="9633" w="4855">
                  <a:moveTo>
                    <a:pt x="1" y="0"/>
                  </a:moveTo>
                  <a:lnTo>
                    <a:pt x="1" y="9632"/>
                  </a:lnTo>
                  <a:lnTo>
                    <a:pt x="916" y="9632"/>
                  </a:lnTo>
                  <a:lnTo>
                    <a:pt x="916" y="4948"/>
                  </a:lnTo>
                  <a:lnTo>
                    <a:pt x="3949" y="4948"/>
                  </a:lnTo>
                  <a:lnTo>
                    <a:pt x="3949" y="9632"/>
                  </a:lnTo>
                  <a:lnTo>
                    <a:pt x="4855" y="9632"/>
                  </a:lnTo>
                  <a:lnTo>
                    <a:pt x="4855" y="0"/>
                  </a:lnTo>
                  <a:lnTo>
                    <a:pt x="3949" y="0"/>
                  </a:lnTo>
                  <a:lnTo>
                    <a:pt x="3949" y="4269"/>
                  </a:lnTo>
                  <a:lnTo>
                    <a:pt x="916" y="4269"/>
                  </a:lnTo>
                  <a:lnTo>
                    <a:pt x="9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5"/>
            <p:cNvSpPr/>
            <p:nvPr/>
          </p:nvSpPr>
          <p:spPr>
            <a:xfrm>
              <a:off x="4821225" y="5231925"/>
              <a:ext cx="87750" cy="240775"/>
            </a:xfrm>
            <a:custGeom>
              <a:rect b="b" l="l" r="r" t="t"/>
              <a:pathLst>
                <a:path extrusionOk="0" h="9631" w="3510">
                  <a:moveTo>
                    <a:pt x="0" y="0"/>
                  </a:moveTo>
                  <a:lnTo>
                    <a:pt x="0" y="9631"/>
                  </a:lnTo>
                  <a:lnTo>
                    <a:pt x="3509" y="9631"/>
                  </a:lnTo>
                  <a:lnTo>
                    <a:pt x="3509"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5"/>
            <p:cNvSpPr/>
            <p:nvPr/>
          </p:nvSpPr>
          <p:spPr>
            <a:xfrm>
              <a:off x="4999325" y="5231925"/>
              <a:ext cx="117775" cy="240825"/>
            </a:xfrm>
            <a:custGeom>
              <a:rect b="b" l="l" r="r" t="t"/>
              <a:pathLst>
                <a:path extrusionOk="0" h="9633" w="4711">
                  <a:moveTo>
                    <a:pt x="2161" y="679"/>
                  </a:moveTo>
                  <a:cubicBezTo>
                    <a:pt x="2742" y="679"/>
                    <a:pt x="3142" y="819"/>
                    <a:pt x="3359" y="1094"/>
                  </a:cubicBezTo>
                  <a:cubicBezTo>
                    <a:pt x="3577" y="1373"/>
                    <a:pt x="3687" y="1824"/>
                    <a:pt x="3687" y="2450"/>
                  </a:cubicBezTo>
                  <a:cubicBezTo>
                    <a:pt x="3687" y="3068"/>
                    <a:pt x="3571" y="3521"/>
                    <a:pt x="3343" y="3806"/>
                  </a:cubicBezTo>
                  <a:cubicBezTo>
                    <a:pt x="3111" y="4092"/>
                    <a:pt x="2708" y="4234"/>
                    <a:pt x="2129" y="4234"/>
                  </a:cubicBezTo>
                  <a:lnTo>
                    <a:pt x="903" y="4234"/>
                  </a:lnTo>
                  <a:lnTo>
                    <a:pt x="903" y="679"/>
                  </a:lnTo>
                  <a:lnTo>
                    <a:pt x="2151" y="679"/>
                  </a:lnTo>
                  <a:cubicBezTo>
                    <a:pt x="2154" y="679"/>
                    <a:pt x="2157" y="679"/>
                    <a:pt x="2161" y="679"/>
                  </a:cubicBezTo>
                  <a:close/>
                  <a:moveTo>
                    <a:pt x="1" y="0"/>
                  </a:moveTo>
                  <a:lnTo>
                    <a:pt x="1" y="9632"/>
                  </a:lnTo>
                  <a:lnTo>
                    <a:pt x="904" y="9632"/>
                  </a:lnTo>
                  <a:lnTo>
                    <a:pt x="904" y="4898"/>
                  </a:lnTo>
                  <a:lnTo>
                    <a:pt x="2415" y="4898"/>
                  </a:lnTo>
                  <a:lnTo>
                    <a:pt x="3831" y="9632"/>
                  </a:lnTo>
                  <a:lnTo>
                    <a:pt x="4710" y="9632"/>
                  </a:lnTo>
                  <a:lnTo>
                    <a:pt x="3234" y="4710"/>
                  </a:lnTo>
                  <a:cubicBezTo>
                    <a:pt x="3726" y="4607"/>
                    <a:pt x="4072" y="4357"/>
                    <a:pt x="4271" y="3960"/>
                  </a:cubicBezTo>
                  <a:cubicBezTo>
                    <a:pt x="4468" y="3564"/>
                    <a:pt x="4568" y="3060"/>
                    <a:pt x="4568" y="2450"/>
                  </a:cubicBezTo>
                  <a:cubicBezTo>
                    <a:pt x="4568" y="1648"/>
                    <a:pt x="4386" y="1040"/>
                    <a:pt x="4020" y="625"/>
                  </a:cubicBezTo>
                  <a:cubicBezTo>
                    <a:pt x="3656" y="209"/>
                    <a:pt x="3041" y="0"/>
                    <a:pt x="2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5"/>
            <p:cNvSpPr/>
            <p:nvPr/>
          </p:nvSpPr>
          <p:spPr>
            <a:xfrm>
              <a:off x="5210650" y="5231925"/>
              <a:ext cx="87750" cy="240775"/>
            </a:xfrm>
            <a:custGeom>
              <a:rect b="b" l="l" r="r" t="t"/>
              <a:pathLst>
                <a:path extrusionOk="0" h="9631" w="3510">
                  <a:moveTo>
                    <a:pt x="1" y="0"/>
                  </a:moveTo>
                  <a:lnTo>
                    <a:pt x="1" y="9631"/>
                  </a:lnTo>
                  <a:lnTo>
                    <a:pt x="3510" y="9631"/>
                  </a:lnTo>
                  <a:lnTo>
                    <a:pt x="3510"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5"/>
            <p:cNvSpPr/>
            <p:nvPr/>
          </p:nvSpPr>
          <p:spPr>
            <a:xfrm>
              <a:off x="1331900" y="238125"/>
              <a:ext cx="4955150" cy="3296550"/>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 name="Google Shape;547;p45"/>
          <p:cNvSpPr/>
          <p:nvPr/>
        </p:nvSpPr>
        <p:spPr>
          <a:xfrm>
            <a:off x="6494257" y="1170925"/>
            <a:ext cx="1608000" cy="178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5"/>
          <p:cNvSpPr/>
          <p:nvPr/>
        </p:nvSpPr>
        <p:spPr>
          <a:xfrm>
            <a:off x="4886200" y="2959994"/>
            <a:ext cx="1608000" cy="1398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5"/>
          <p:cNvSpPr/>
          <p:nvPr/>
        </p:nvSpPr>
        <p:spPr>
          <a:xfrm>
            <a:off x="6686988" y="3252475"/>
            <a:ext cx="1222436" cy="813259"/>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5"/>
          <p:cNvSpPr/>
          <p:nvPr/>
        </p:nvSpPr>
        <p:spPr>
          <a:xfrm>
            <a:off x="5078920" y="3252475"/>
            <a:ext cx="1222436" cy="813259"/>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 name="Google Shape;551;p45"/>
          <p:cNvGrpSpPr/>
          <p:nvPr/>
        </p:nvGrpSpPr>
        <p:grpSpPr>
          <a:xfrm>
            <a:off x="6686936" y="1419259"/>
            <a:ext cx="1222436" cy="1292178"/>
            <a:chOff x="1331900" y="238125"/>
            <a:chExt cx="4955150" cy="5237850"/>
          </a:xfrm>
        </p:grpSpPr>
        <p:sp>
          <p:nvSpPr>
            <p:cNvPr id="552" name="Google Shape;552;p45"/>
            <p:cNvSpPr/>
            <p:nvPr/>
          </p:nvSpPr>
          <p:spPr>
            <a:xfrm>
              <a:off x="1981025" y="4446425"/>
              <a:ext cx="267600" cy="493575"/>
            </a:xfrm>
            <a:custGeom>
              <a:rect b="b" l="l" r="r" t="t"/>
              <a:pathLst>
                <a:path extrusionOk="0" h="19743" w="10704">
                  <a:moveTo>
                    <a:pt x="5485" y="1"/>
                  </a:moveTo>
                  <a:cubicBezTo>
                    <a:pt x="3476" y="1"/>
                    <a:pt x="2061" y="549"/>
                    <a:pt x="1237" y="1642"/>
                  </a:cubicBezTo>
                  <a:cubicBezTo>
                    <a:pt x="412" y="2736"/>
                    <a:pt x="1" y="4338"/>
                    <a:pt x="1" y="6447"/>
                  </a:cubicBezTo>
                  <a:lnTo>
                    <a:pt x="1" y="13321"/>
                  </a:lnTo>
                  <a:cubicBezTo>
                    <a:pt x="1" y="15366"/>
                    <a:pt x="415" y="16948"/>
                    <a:pt x="1248" y="18065"/>
                  </a:cubicBezTo>
                  <a:cubicBezTo>
                    <a:pt x="2081" y="19183"/>
                    <a:pt x="3497" y="19742"/>
                    <a:pt x="5494" y="19742"/>
                  </a:cubicBezTo>
                  <a:cubicBezTo>
                    <a:pt x="7412" y="19742"/>
                    <a:pt x="8760" y="19230"/>
                    <a:pt x="9537" y="18209"/>
                  </a:cubicBezTo>
                  <a:cubicBezTo>
                    <a:pt x="10313" y="17186"/>
                    <a:pt x="10702" y="15748"/>
                    <a:pt x="10702" y="13891"/>
                  </a:cubicBezTo>
                  <a:lnTo>
                    <a:pt x="10702" y="12345"/>
                  </a:lnTo>
                  <a:lnTo>
                    <a:pt x="7327" y="12345"/>
                  </a:lnTo>
                  <a:lnTo>
                    <a:pt x="7327" y="14082"/>
                  </a:lnTo>
                  <a:cubicBezTo>
                    <a:pt x="7325" y="14780"/>
                    <a:pt x="7289" y="15339"/>
                    <a:pt x="7217" y="15759"/>
                  </a:cubicBezTo>
                  <a:cubicBezTo>
                    <a:pt x="7147" y="16179"/>
                    <a:pt x="6981" y="16515"/>
                    <a:pt x="6719" y="16769"/>
                  </a:cubicBezTo>
                  <a:cubicBezTo>
                    <a:pt x="6456" y="17023"/>
                    <a:pt x="6056" y="17151"/>
                    <a:pt x="5518" y="17151"/>
                  </a:cubicBezTo>
                  <a:cubicBezTo>
                    <a:pt x="4772" y="17151"/>
                    <a:pt x="4257" y="16909"/>
                    <a:pt x="3972" y="16425"/>
                  </a:cubicBezTo>
                  <a:cubicBezTo>
                    <a:pt x="3687" y="15941"/>
                    <a:pt x="3544" y="15152"/>
                    <a:pt x="3544" y="14059"/>
                  </a:cubicBezTo>
                  <a:lnTo>
                    <a:pt x="3544" y="5709"/>
                  </a:lnTo>
                  <a:cubicBezTo>
                    <a:pt x="3544" y="5012"/>
                    <a:pt x="3585" y="4443"/>
                    <a:pt x="3674" y="4009"/>
                  </a:cubicBezTo>
                  <a:cubicBezTo>
                    <a:pt x="3762" y="3574"/>
                    <a:pt x="3949" y="3225"/>
                    <a:pt x="4233" y="2962"/>
                  </a:cubicBezTo>
                  <a:cubicBezTo>
                    <a:pt x="4520" y="2702"/>
                    <a:pt x="4948" y="2570"/>
                    <a:pt x="5518" y="2570"/>
                  </a:cubicBezTo>
                  <a:cubicBezTo>
                    <a:pt x="6073" y="2570"/>
                    <a:pt x="6481" y="2693"/>
                    <a:pt x="6742" y="2939"/>
                  </a:cubicBezTo>
                  <a:cubicBezTo>
                    <a:pt x="7006" y="3185"/>
                    <a:pt x="7168" y="3502"/>
                    <a:pt x="7230" y="3890"/>
                  </a:cubicBezTo>
                  <a:cubicBezTo>
                    <a:pt x="7294" y="4279"/>
                    <a:pt x="7327" y="4814"/>
                    <a:pt x="7327" y="5496"/>
                  </a:cubicBezTo>
                  <a:lnTo>
                    <a:pt x="7327" y="7162"/>
                  </a:lnTo>
                  <a:lnTo>
                    <a:pt x="10703" y="7162"/>
                  </a:lnTo>
                  <a:lnTo>
                    <a:pt x="10703" y="5542"/>
                  </a:lnTo>
                  <a:cubicBezTo>
                    <a:pt x="10703" y="3751"/>
                    <a:pt x="10306" y="2380"/>
                    <a:pt x="9514" y="1428"/>
                  </a:cubicBezTo>
                  <a:cubicBezTo>
                    <a:pt x="8721" y="477"/>
                    <a:pt x="7381" y="1"/>
                    <a:pt x="5494" y="1"/>
                  </a:cubicBezTo>
                  <a:cubicBezTo>
                    <a:pt x="5491" y="1"/>
                    <a:pt x="5488" y="1"/>
                    <a:pt x="5485" y="1"/>
                  </a:cubicBez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5"/>
            <p:cNvSpPr/>
            <p:nvPr/>
          </p:nvSpPr>
          <p:spPr>
            <a:xfrm>
              <a:off x="2302100" y="4446425"/>
              <a:ext cx="277750" cy="493575"/>
            </a:xfrm>
            <a:custGeom>
              <a:rect b="b" l="l" r="r" t="t"/>
              <a:pathLst>
                <a:path extrusionOk="0" h="19743" w="11110">
                  <a:moveTo>
                    <a:pt x="5566" y="2570"/>
                  </a:moveTo>
                  <a:cubicBezTo>
                    <a:pt x="6359" y="2570"/>
                    <a:pt x="6884" y="2810"/>
                    <a:pt x="7146" y="3284"/>
                  </a:cubicBezTo>
                  <a:cubicBezTo>
                    <a:pt x="7410" y="3759"/>
                    <a:pt x="7540" y="4464"/>
                    <a:pt x="7540" y="5401"/>
                  </a:cubicBezTo>
                  <a:lnTo>
                    <a:pt x="7540" y="14272"/>
                  </a:lnTo>
                  <a:cubicBezTo>
                    <a:pt x="7540" y="15206"/>
                    <a:pt x="7404" y="15921"/>
                    <a:pt x="7135" y="16413"/>
                  </a:cubicBezTo>
                  <a:cubicBezTo>
                    <a:pt x="6864" y="16904"/>
                    <a:pt x="6341" y="17151"/>
                    <a:pt x="5566" y="17151"/>
                  </a:cubicBezTo>
                  <a:cubicBezTo>
                    <a:pt x="4774" y="17151"/>
                    <a:pt x="4242" y="16905"/>
                    <a:pt x="3973" y="16413"/>
                  </a:cubicBezTo>
                  <a:cubicBezTo>
                    <a:pt x="3703" y="15921"/>
                    <a:pt x="3568" y="15208"/>
                    <a:pt x="3568" y="14272"/>
                  </a:cubicBezTo>
                  <a:lnTo>
                    <a:pt x="3568" y="5401"/>
                  </a:lnTo>
                  <a:cubicBezTo>
                    <a:pt x="3568" y="4481"/>
                    <a:pt x="3703" y="3779"/>
                    <a:pt x="3973" y="3295"/>
                  </a:cubicBezTo>
                  <a:cubicBezTo>
                    <a:pt x="4242" y="2812"/>
                    <a:pt x="4772" y="2570"/>
                    <a:pt x="5566" y="2570"/>
                  </a:cubicBezTo>
                  <a:close/>
                  <a:moveTo>
                    <a:pt x="5566" y="1"/>
                  </a:moveTo>
                  <a:cubicBezTo>
                    <a:pt x="3567" y="1"/>
                    <a:pt x="2140" y="524"/>
                    <a:pt x="1284" y="1570"/>
                  </a:cubicBezTo>
                  <a:cubicBezTo>
                    <a:pt x="428" y="2616"/>
                    <a:pt x="0" y="4163"/>
                    <a:pt x="0" y="6209"/>
                  </a:cubicBezTo>
                  <a:lnTo>
                    <a:pt x="0" y="13439"/>
                  </a:lnTo>
                  <a:cubicBezTo>
                    <a:pt x="0" y="15502"/>
                    <a:pt x="428" y="17068"/>
                    <a:pt x="1284" y="18137"/>
                  </a:cubicBezTo>
                  <a:cubicBezTo>
                    <a:pt x="2140" y="19206"/>
                    <a:pt x="3568" y="19742"/>
                    <a:pt x="5566" y="19742"/>
                  </a:cubicBezTo>
                  <a:cubicBezTo>
                    <a:pt x="7533" y="19742"/>
                    <a:pt x="8948" y="19203"/>
                    <a:pt x="9813" y="18125"/>
                  </a:cubicBezTo>
                  <a:cubicBezTo>
                    <a:pt x="10675" y="17046"/>
                    <a:pt x="11108" y="15484"/>
                    <a:pt x="11108" y="13439"/>
                  </a:cubicBezTo>
                  <a:lnTo>
                    <a:pt x="11108" y="6209"/>
                  </a:lnTo>
                  <a:cubicBezTo>
                    <a:pt x="11110" y="4163"/>
                    <a:pt x="10682" y="2616"/>
                    <a:pt x="9824" y="1570"/>
                  </a:cubicBezTo>
                  <a:cubicBezTo>
                    <a:pt x="8966" y="524"/>
                    <a:pt x="7546" y="1"/>
                    <a:pt x="5566" y="1"/>
                  </a:cubicBez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5"/>
            <p:cNvSpPr/>
            <p:nvPr/>
          </p:nvSpPr>
          <p:spPr>
            <a:xfrm>
              <a:off x="2643375" y="4451800"/>
              <a:ext cx="336000" cy="481700"/>
            </a:xfrm>
            <a:custGeom>
              <a:rect b="b" l="l" r="r" t="t"/>
              <a:pathLst>
                <a:path extrusionOk="0" h="19268" w="13440">
                  <a:moveTo>
                    <a:pt x="333" y="1"/>
                  </a:moveTo>
                  <a:lnTo>
                    <a:pt x="0" y="19266"/>
                  </a:lnTo>
                  <a:lnTo>
                    <a:pt x="2640" y="19266"/>
                  </a:lnTo>
                  <a:lnTo>
                    <a:pt x="2903" y="5827"/>
                  </a:lnTo>
                  <a:lnTo>
                    <a:pt x="5685" y="19266"/>
                  </a:lnTo>
                  <a:lnTo>
                    <a:pt x="7802" y="19266"/>
                  </a:lnTo>
                  <a:lnTo>
                    <a:pt x="10539" y="5876"/>
                  </a:lnTo>
                  <a:lnTo>
                    <a:pt x="10823" y="19268"/>
                  </a:lnTo>
                  <a:lnTo>
                    <a:pt x="13440" y="19268"/>
                  </a:lnTo>
                  <a:lnTo>
                    <a:pt x="13082" y="1"/>
                  </a:lnTo>
                  <a:lnTo>
                    <a:pt x="9537" y="1"/>
                  </a:lnTo>
                  <a:lnTo>
                    <a:pt x="6708" y="13344"/>
                  </a:lnTo>
                  <a:lnTo>
                    <a:pt x="3973" y="1"/>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5"/>
            <p:cNvSpPr/>
            <p:nvPr/>
          </p:nvSpPr>
          <p:spPr>
            <a:xfrm>
              <a:off x="3050725" y="4451800"/>
              <a:ext cx="264650" cy="481675"/>
            </a:xfrm>
            <a:custGeom>
              <a:rect b="b" l="l" r="r" t="t"/>
              <a:pathLst>
                <a:path extrusionOk="0" h="19267" w="10586">
                  <a:moveTo>
                    <a:pt x="4853" y="2474"/>
                  </a:moveTo>
                  <a:cubicBezTo>
                    <a:pt x="5566" y="2474"/>
                    <a:pt x="6091" y="2577"/>
                    <a:pt x="6433" y="2783"/>
                  </a:cubicBezTo>
                  <a:cubicBezTo>
                    <a:pt x="6776" y="2988"/>
                    <a:pt x="7001" y="3293"/>
                    <a:pt x="7112" y="3698"/>
                  </a:cubicBezTo>
                  <a:cubicBezTo>
                    <a:pt x="7224" y="4103"/>
                    <a:pt x="7279" y="4686"/>
                    <a:pt x="7279" y="5446"/>
                  </a:cubicBezTo>
                  <a:cubicBezTo>
                    <a:pt x="7279" y="6493"/>
                    <a:pt x="7112" y="7219"/>
                    <a:pt x="6779" y="7622"/>
                  </a:cubicBezTo>
                  <a:cubicBezTo>
                    <a:pt x="6446" y="8027"/>
                    <a:pt x="5804" y="8229"/>
                    <a:pt x="4853" y="8229"/>
                  </a:cubicBezTo>
                  <a:lnTo>
                    <a:pt x="3496" y="8229"/>
                  </a:lnTo>
                  <a:lnTo>
                    <a:pt x="3496" y="2474"/>
                  </a:lnTo>
                  <a:close/>
                  <a:moveTo>
                    <a:pt x="1" y="1"/>
                  </a:moveTo>
                  <a:lnTo>
                    <a:pt x="1" y="19266"/>
                  </a:lnTo>
                  <a:lnTo>
                    <a:pt x="3495" y="19266"/>
                  </a:lnTo>
                  <a:lnTo>
                    <a:pt x="3495" y="10704"/>
                  </a:lnTo>
                  <a:lnTo>
                    <a:pt x="5422" y="10704"/>
                  </a:lnTo>
                  <a:cubicBezTo>
                    <a:pt x="8863" y="10704"/>
                    <a:pt x="10585" y="8960"/>
                    <a:pt x="10585" y="5471"/>
                  </a:cubicBezTo>
                  <a:cubicBezTo>
                    <a:pt x="10585" y="1824"/>
                    <a:pt x="8944" y="1"/>
                    <a:pt x="5661" y="1"/>
                  </a:cubicBez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5"/>
            <p:cNvSpPr/>
            <p:nvPr/>
          </p:nvSpPr>
          <p:spPr>
            <a:xfrm>
              <a:off x="3314775" y="4451800"/>
              <a:ext cx="286600" cy="481700"/>
            </a:xfrm>
            <a:custGeom>
              <a:rect b="b" l="l" r="r" t="t"/>
              <a:pathLst>
                <a:path extrusionOk="0" h="19268" w="11464">
                  <a:moveTo>
                    <a:pt x="5754" y="4495"/>
                  </a:moveTo>
                  <a:lnTo>
                    <a:pt x="7063" y="12583"/>
                  </a:lnTo>
                  <a:lnTo>
                    <a:pt x="4447" y="12583"/>
                  </a:lnTo>
                  <a:lnTo>
                    <a:pt x="5754" y="4495"/>
                  </a:lnTo>
                  <a:close/>
                  <a:moveTo>
                    <a:pt x="3852" y="1"/>
                  </a:moveTo>
                  <a:lnTo>
                    <a:pt x="0" y="19268"/>
                  </a:lnTo>
                  <a:lnTo>
                    <a:pt x="3306" y="19268"/>
                  </a:lnTo>
                  <a:lnTo>
                    <a:pt x="4090" y="14819"/>
                  </a:lnTo>
                  <a:lnTo>
                    <a:pt x="7445" y="14819"/>
                  </a:lnTo>
                  <a:lnTo>
                    <a:pt x="8204" y="19268"/>
                  </a:lnTo>
                  <a:lnTo>
                    <a:pt x="11464" y="19268"/>
                  </a:lnTo>
                  <a:lnTo>
                    <a:pt x="7610" y="1"/>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5"/>
            <p:cNvSpPr/>
            <p:nvPr/>
          </p:nvSpPr>
          <p:spPr>
            <a:xfrm>
              <a:off x="3649525" y="4451800"/>
              <a:ext cx="250900" cy="481700"/>
            </a:xfrm>
            <a:custGeom>
              <a:rect b="b" l="l" r="r" t="t"/>
              <a:pathLst>
                <a:path extrusionOk="0" h="19268" w="10036">
                  <a:moveTo>
                    <a:pt x="0" y="1"/>
                  </a:moveTo>
                  <a:lnTo>
                    <a:pt x="0" y="19266"/>
                  </a:lnTo>
                  <a:lnTo>
                    <a:pt x="2996" y="19266"/>
                  </a:lnTo>
                  <a:lnTo>
                    <a:pt x="2996" y="7754"/>
                  </a:lnTo>
                  <a:lnTo>
                    <a:pt x="7706" y="19268"/>
                  </a:lnTo>
                  <a:lnTo>
                    <a:pt x="10036" y="19268"/>
                  </a:lnTo>
                  <a:lnTo>
                    <a:pt x="10036" y="1"/>
                  </a:lnTo>
                  <a:lnTo>
                    <a:pt x="7135" y="1"/>
                  </a:lnTo>
                  <a:lnTo>
                    <a:pt x="7135" y="10989"/>
                  </a:lnTo>
                  <a:lnTo>
                    <a:pt x="2449" y="1"/>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5"/>
            <p:cNvSpPr/>
            <p:nvPr/>
          </p:nvSpPr>
          <p:spPr>
            <a:xfrm>
              <a:off x="3943250" y="4451800"/>
              <a:ext cx="277675" cy="481675"/>
            </a:xfrm>
            <a:custGeom>
              <a:rect b="b" l="l" r="r" t="t"/>
              <a:pathLst>
                <a:path extrusionOk="0" h="19267" w="11107">
                  <a:moveTo>
                    <a:pt x="0" y="1"/>
                  </a:moveTo>
                  <a:lnTo>
                    <a:pt x="3900" y="11915"/>
                  </a:lnTo>
                  <a:lnTo>
                    <a:pt x="3900" y="19266"/>
                  </a:lnTo>
                  <a:lnTo>
                    <a:pt x="7255" y="19266"/>
                  </a:lnTo>
                  <a:lnTo>
                    <a:pt x="7255" y="11915"/>
                  </a:lnTo>
                  <a:lnTo>
                    <a:pt x="11106" y="1"/>
                  </a:lnTo>
                  <a:lnTo>
                    <a:pt x="7896" y="1"/>
                  </a:lnTo>
                  <a:lnTo>
                    <a:pt x="5661" y="7636"/>
                  </a:lnTo>
                  <a:lnTo>
                    <a:pt x="3283" y="1"/>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5"/>
            <p:cNvSpPr/>
            <p:nvPr/>
          </p:nvSpPr>
          <p:spPr>
            <a:xfrm>
              <a:off x="4407625" y="4451800"/>
              <a:ext cx="250950" cy="481700"/>
            </a:xfrm>
            <a:custGeom>
              <a:rect b="b" l="l" r="r" t="t"/>
              <a:pathLst>
                <a:path extrusionOk="0" h="19268" w="10038">
                  <a:moveTo>
                    <a:pt x="1" y="1"/>
                  </a:moveTo>
                  <a:lnTo>
                    <a:pt x="1" y="19268"/>
                  </a:lnTo>
                  <a:lnTo>
                    <a:pt x="2998" y="19268"/>
                  </a:lnTo>
                  <a:lnTo>
                    <a:pt x="2998" y="7755"/>
                  </a:lnTo>
                  <a:lnTo>
                    <a:pt x="7707" y="19268"/>
                  </a:lnTo>
                  <a:lnTo>
                    <a:pt x="10038" y="19268"/>
                  </a:lnTo>
                  <a:lnTo>
                    <a:pt x="10038" y="1"/>
                  </a:lnTo>
                  <a:lnTo>
                    <a:pt x="7135" y="1"/>
                  </a:lnTo>
                  <a:lnTo>
                    <a:pt x="7135" y="10989"/>
                  </a:lnTo>
                  <a:lnTo>
                    <a:pt x="2450" y="1"/>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5"/>
            <p:cNvSpPr/>
            <p:nvPr/>
          </p:nvSpPr>
          <p:spPr>
            <a:xfrm>
              <a:off x="4707325" y="4451800"/>
              <a:ext cx="286625" cy="481700"/>
            </a:xfrm>
            <a:custGeom>
              <a:rect b="b" l="l" r="r" t="t"/>
              <a:pathLst>
                <a:path extrusionOk="0" h="19268" w="11465">
                  <a:moveTo>
                    <a:pt x="5755" y="4495"/>
                  </a:moveTo>
                  <a:lnTo>
                    <a:pt x="7063" y="12583"/>
                  </a:lnTo>
                  <a:lnTo>
                    <a:pt x="4448" y="12583"/>
                  </a:lnTo>
                  <a:lnTo>
                    <a:pt x="5755" y="4495"/>
                  </a:lnTo>
                  <a:close/>
                  <a:moveTo>
                    <a:pt x="3853" y="1"/>
                  </a:moveTo>
                  <a:lnTo>
                    <a:pt x="1" y="19268"/>
                  </a:lnTo>
                  <a:lnTo>
                    <a:pt x="3307" y="19268"/>
                  </a:lnTo>
                  <a:lnTo>
                    <a:pt x="4090" y="14819"/>
                  </a:lnTo>
                  <a:lnTo>
                    <a:pt x="7445" y="14819"/>
                  </a:lnTo>
                  <a:lnTo>
                    <a:pt x="8206" y="19268"/>
                  </a:lnTo>
                  <a:lnTo>
                    <a:pt x="11464" y="19268"/>
                  </a:lnTo>
                  <a:lnTo>
                    <a:pt x="7611" y="1"/>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5"/>
            <p:cNvSpPr/>
            <p:nvPr/>
          </p:nvSpPr>
          <p:spPr>
            <a:xfrm>
              <a:off x="5040850" y="4451800"/>
              <a:ext cx="336025" cy="481700"/>
            </a:xfrm>
            <a:custGeom>
              <a:rect b="b" l="l" r="r" t="t"/>
              <a:pathLst>
                <a:path extrusionOk="0" h="19268" w="13441">
                  <a:moveTo>
                    <a:pt x="334" y="1"/>
                  </a:moveTo>
                  <a:lnTo>
                    <a:pt x="1" y="19268"/>
                  </a:lnTo>
                  <a:lnTo>
                    <a:pt x="2641" y="19268"/>
                  </a:lnTo>
                  <a:lnTo>
                    <a:pt x="2903" y="5828"/>
                  </a:lnTo>
                  <a:lnTo>
                    <a:pt x="5686" y="19268"/>
                  </a:lnTo>
                  <a:lnTo>
                    <a:pt x="7801" y="19268"/>
                  </a:lnTo>
                  <a:lnTo>
                    <a:pt x="10540" y="5876"/>
                  </a:lnTo>
                  <a:lnTo>
                    <a:pt x="10823" y="19268"/>
                  </a:lnTo>
                  <a:lnTo>
                    <a:pt x="13440" y="19268"/>
                  </a:lnTo>
                  <a:lnTo>
                    <a:pt x="13083" y="1"/>
                  </a:lnTo>
                  <a:lnTo>
                    <a:pt x="9538" y="1"/>
                  </a:lnTo>
                  <a:lnTo>
                    <a:pt x="6708" y="13344"/>
                  </a:lnTo>
                  <a:lnTo>
                    <a:pt x="3974" y="1"/>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5"/>
            <p:cNvSpPr/>
            <p:nvPr/>
          </p:nvSpPr>
          <p:spPr>
            <a:xfrm>
              <a:off x="5448225" y="4451800"/>
              <a:ext cx="203350" cy="481675"/>
            </a:xfrm>
            <a:custGeom>
              <a:rect b="b" l="l" r="r" t="t"/>
              <a:pathLst>
                <a:path extrusionOk="0" h="19267" w="8134">
                  <a:moveTo>
                    <a:pt x="0" y="1"/>
                  </a:moveTo>
                  <a:lnTo>
                    <a:pt x="0" y="19266"/>
                  </a:lnTo>
                  <a:lnTo>
                    <a:pt x="8133" y="19266"/>
                  </a:lnTo>
                  <a:lnTo>
                    <a:pt x="8133" y="16864"/>
                  </a:lnTo>
                  <a:lnTo>
                    <a:pt x="3496" y="16864"/>
                  </a:lnTo>
                  <a:lnTo>
                    <a:pt x="3496" y="10466"/>
                  </a:lnTo>
                  <a:lnTo>
                    <a:pt x="7112" y="10466"/>
                  </a:lnTo>
                  <a:lnTo>
                    <a:pt x="7112" y="8016"/>
                  </a:lnTo>
                  <a:lnTo>
                    <a:pt x="3495" y="8016"/>
                  </a:lnTo>
                  <a:lnTo>
                    <a:pt x="3495" y="2474"/>
                  </a:lnTo>
                  <a:lnTo>
                    <a:pt x="8084" y="2474"/>
                  </a:lnTo>
                  <a:lnTo>
                    <a:pt x="8084" y="1"/>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5"/>
            <p:cNvSpPr/>
            <p:nvPr/>
          </p:nvSpPr>
          <p:spPr>
            <a:xfrm>
              <a:off x="2217400" y="5231925"/>
              <a:ext cx="129400" cy="240825"/>
            </a:xfrm>
            <a:custGeom>
              <a:rect b="b" l="l" r="r" t="t"/>
              <a:pathLst>
                <a:path extrusionOk="0" h="9633" w="5176">
                  <a:moveTo>
                    <a:pt x="0" y="0"/>
                  </a:moveTo>
                  <a:lnTo>
                    <a:pt x="2178" y="6435"/>
                  </a:lnTo>
                  <a:lnTo>
                    <a:pt x="2180" y="9632"/>
                  </a:lnTo>
                  <a:lnTo>
                    <a:pt x="3057" y="9632"/>
                  </a:lnTo>
                  <a:lnTo>
                    <a:pt x="3057" y="6435"/>
                  </a:lnTo>
                  <a:lnTo>
                    <a:pt x="5176" y="0"/>
                  </a:lnTo>
                  <a:lnTo>
                    <a:pt x="4284" y="0"/>
                  </a:lnTo>
                  <a:lnTo>
                    <a:pt x="2619" y="5351"/>
                  </a:lnTo>
                  <a:lnTo>
                    <a:pt x="883"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5"/>
            <p:cNvSpPr/>
            <p:nvPr/>
          </p:nvSpPr>
          <p:spPr>
            <a:xfrm>
              <a:off x="2427300" y="5229500"/>
              <a:ext cx="123725" cy="246200"/>
            </a:xfrm>
            <a:custGeom>
              <a:rect b="b" l="l" r="r" t="t"/>
              <a:pathLst>
                <a:path extrusionOk="0" h="9848" w="4949">
                  <a:moveTo>
                    <a:pt x="2486" y="727"/>
                  </a:moveTo>
                  <a:cubicBezTo>
                    <a:pt x="3080" y="727"/>
                    <a:pt x="3488" y="894"/>
                    <a:pt x="3706" y="1227"/>
                  </a:cubicBezTo>
                  <a:cubicBezTo>
                    <a:pt x="3922" y="1560"/>
                    <a:pt x="4034" y="2059"/>
                    <a:pt x="4034" y="2724"/>
                  </a:cubicBezTo>
                  <a:lnTo>
                    <a:pt x="4034" y="7089"/>
                  </a:lnTo>
                  <a:cubicBezTo>
                    <a:pt x="4034" y="7755"/>
                    <a:pt x="3921" y="8260"/>
                    <a:pt x="3699" y="8606"/>
                  </a:cubicBezTo>
                  <a:cubicBezTo>
                    <a:pt x="3478" y="8951"/>
                    <a:pt x="3073" y="9123"/>
                    <a:pt x="2486" y="9123"/>
                  </a:cubicBezTo>
                  <a:cubicBezTo>
                    <a:pt x="2483" y="9123"/>
                    <a:pt x="2480" y="9123"/>
                    <a:pt x="2477" y="9123"/>
                  </a:cubicBezTo>
                  <a:cubicBezTo>
                    <a:pt x="1879" y="9123"/>
                    <a:pt x="1470" y="8952"/>
                    <a:pt x="1250" y="8613"/>
                  </a:cubicBezTo>
                  <a:cubicBezTo>
                    <a:pt x="1027" y="8270"/>
                    <a:pt x="917" y="7763"/>
                    <a:pt x="917" y="7089"/>
                  </a:cubicBezTo>
                  <a:lnTo>
                    <a:pt x="917" y="2724"/>
                  </a:lnTo>
                  <a:cubicBezTo>
                    <a:pt x="915" y="2052"/>
                    <a:pt x="1027" y="1550"/>
                    <a:pt x="1250" y="1221"/>
                  </a:cubicBezTo>
                  <a:cubicBezTo>
                    <a:pt x="1471" y="891"/>
                    <a:pt x="1884" y="727"/>
                    <a:pt x="2486" y="727"/>
                  </a:cubicBezTo>
                  <a:close/>
                  <a:moveTo>
                    <a:pt x="2486" y="1"/>
                  </a:moveTo>
                  <a:cubicBezTo>
                    <a:pt x="1591" y="1"/>
                    <a:pt x="953" y="248"/>
                    <a:pt x="572" y="744"/>
                  </a:cubicBezTo>
                  <a:cubicBezTo>
                    <a:pt x="192" y="1240"/>
                    <a:pt x="2" y="1955"/>
                    <a:pt x="2" y="2890"/>
                  </a:cubicBezTo>
                  <a:lnTo>
                    <a:pt x="2" y="6888"/>
                  </a:lnTo>
                  <a:cubicBezTo>
                    <a:pt x="0" y="7831"/>
                    <a:pt x="189" y="8560"/>
                    <a:pt x="566" y="9075"/>
                  </a:cubicBezTo>
                  <a:cubicBezTo>
                    <a:pt x="942" y="9590"/>
                    <a:pt x="1578" y="9847"/>
                    <a:pt x="2477" y="9847"/>
                  </a:cubicBezTo>
                  <a:cubicBezTo>
                    <a:pt x="2480" y="9847"/>
                    <a:pt x="2483" y="9847"/>
                    <a:pt x="2486" y="9847"/>
                  </a:cubicBezTo>
                  <a:cubicBezTo>
                    <a:pt x="3383" y="9847"/>
                    <a:pt x="4016" y="9592"/>
                    <a:pt x="4390" y="9080"/>
                  </a:cubicBezTo>
                  <a:cubicBezTo>
                    <a:pt x="4762" y="8568"/>
                    <a:pt x="4949" y="7842"/>
                    <a:pt x="4949" y="6898"/>
                  </a:cubicBezTo>
                  <a:lnTo>
                    <a:pt x="4949" y="2890"/>
                  </a:lnTo>
                  <a:cubicBezTo>
                    <a:pt x="4947" y="1963"/>
                    <a:pt x="4757" y="1250"/>
                    <a:pt x="4378" y="750"/>
                  </a:cubicBezTo>
                  <a:cubicBezTo>
                    <a:pt x="3998" y="250"/>
                    <a:pt x="3368" y="1"/>
                    <a:pt x="2486" y="1"/>
                  </a:cubicBez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5"/>
            <p:cNvSpPr/>
            <p:nvPr/>
          </p:nvSpPr>
          <p:spPr>
            <a:xfrm>
              <a:off x="2645250" y="5231925"/>
              <a:ext cx="122850" cy="243825"/>
            </a:xfrm>
            <a:custGeom>
              <a:rect b="b" l="l" r="r" t="t"/>
              <a:pathLst>
                <a:path extrusionOk="0" h="9753" w="4914">
                  <a:moveTo>
                    <a:pt x="1" y="0"/>
                  </a:moveTo>
                  <a:lnTo>
                    <a:pt x="1" y="7004"/>
                  </a:lnTo>
                  <a:cubicBezTo>
                    <a:pt x="1" y="7893"/>
                    <a:pt x="179" y="8571"/>
                    <a:pt x="535" y="9044"/>
                  </a:cubicBezTo>
                  <a:cubicBezTo>
                    <a:pt x="893" y="9516"/>
                    <a:pt x="1537" y="9752"/>
                    <a:pt x="2464" y="9752"/>
                  </a:cubicBezTo>
                  <a:cubicBezTo>
                    <a:pt x="3361" y="9750"/>
                    <a:pt x="3993" y="9511"/>
                    <a:pt x="4361" y="9032"/>
                  </a:cubicBezTo>
                  <a:cubicBezTo>
                    <a:pt x="4728" y="8553"/>
                    <a:pt x="4913" y="7878"/>
                    <a:pt x="4913" y="7004"/>
                  </a:cubicBezTo>
                  <a:lnTo>
                    <a:pt x="4913" y="0"/>
                  </a:lnTo>
                  <a:lnTo>
                    <a:pt x="4046" y="0"/>
                  </a:lnTo>
                  <a:lnTo>
                    <a:pt x="4046" y="7030"/>
                  </a:lnTo>
                  <a:cubicBezTo>
                    <a:pt x="4046" y="7655"/>
                    <a:pt x="3926" y="8145"/>
                    <a:pt x="3690" y="8498"/>
                  </a:cubicBezTo>
                  <a:cubicBezTo>
                    <a:pt x="3451" y="8850"/>
                    <a:pt x="3042" y="9027"/>
                    <a:pt x="2464" y="9027"/>
                  </a:cubicBezTo>
                  <a:cubicBezTo>
                    <a:pt x="2461" y="9027"/>
                    <a:pt x="2458" y="9027"/>
                    <a:pt x="2455" y="9027"/>
                  </a:cubicBezTo>
                  <a:cubicBezTo>
                    <a:pt x="1858" y="9027"/>
                    <a:pt x="1446" y="8854"/>
                    <a:pt x="1221" y="8504"/>
                  </a:cubicBezTo>
                  <a:cubicBezTo>
                    <a:pt x="996" y="8155"/>
                    <a:pt x="883" y="7663"/>
                    <a:pt x="883" y="7028"/>
                  </a:cubicBezTo>
                  <a:lnTo>
                    <a:pt x="883"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5"/>
            <p:cNvSpPr/>
            <p:nvPr/>
          </p:nvSpPr>
          <p:spPr>
            <a:xfrm>
              <a:off x="2867025" y="5231925"/>
              <a:ext cx="117800" cy="240825"/>
            </a:xfrm>
            <a:custGeom>
              <a:rect b="b" l="l" r="r" t="t"/>
              <a:pathLst>
                <a:path extrusionOk="0" h="9633" w="4712">
                  <a:moveTo>
                    <a:pt x="2164" y="679"/>
                  </a:moveTo>
                  <a:cubicBezTo>
                    <a:pt x="2745" y="679"/>
                    <a:pt x="3145" y="819"/>
                    <a:pt x="3362" y="1094"/>
                  </a:cubicBezTo>
                  <a:cubicBezTo>
                    <a:pt x="3579" y="1373"/>
                    <a:pt x="3689" y="1824"/>
                    <a:pt x="3689" y="2450"/>
                  </a:cubicBezTo>
                  <a:cubicBezTo>
                    <a:pt x="3689" y="3068"/>
                    <a:pt x="3572" y="3521"/>
                    <a:pt x="3344" y="3806"/>
                  </a:cubicBezTo>
                  <a:cubicBezTo>
                    <a:pt x="3113" y="4092"/>
                    <a:pt x="2710" y="4234"/>
                    <a:pt x="2131" y="4234"/>
                  </a:cubicBezTo>
                  <a:lnTo>
                    <a:pt x="906" y="4234"/>
                  </a:lnTo>
                  <a:lnTo>
                    <a:pt x="906" y="679"/>
                  </a:lnTo>
                  <a:lnTo>
                    <a:pt x="2154" y="679"/>
                  </a:lnTo>
                  <a:cubicBezTo>
                    <a:pt x="2157" y="679"/>
                    <a:pt x="2161" y="679"/>
                    <a:pt x="2164" y="679"/>
                  </a:cubicBezTo>
                  <a:close/>
                  <a:moveTo>
                    <a:pt x="1" y="0"/>
                  </a:moveTo>
                  <a:lnTo>
                    <a:pt x="2" y="9632"/>
                  </a:lnTo>
                  <a:lnTo>
                    <a:pt x="906" y="9632"/>
                  </a:lnTo>
                  <a:lnTo>
                    <a:pt x="906" y="4898"/>
                  </a:lnTo>
                  <a:lnTo>
                    <a:pt x="2416" y="4898"/>
                  </a:lnTo>
                  <a:lnTo>
                    <a:pt x="3833" y="9632"/>
                  </a:lnTo>
                  <a:lnTo>
                    <a:pt x="4712" y="9632"/>
                  </a:lnTo>
                  <a:lnTo>
                    <a:pt x="3236" y="4710"/>
                  </a:lnTo>
                  <a:cubicBezTo>
                    <a:pt x="3728" y="4607"/>
                    <a:pt x="4074" y="4357"/>
                    <a:pt x="4271" y="3960"/>
                  </a:cubicBezTo>
                  <a:cubicBezTo>
                    <a:pt x="4469" y="3564"/>
                    <a:pt x="4569" y="3060"/>
                    <a:pt x="4569" y="2450"/>
                  </a:cubicBezTo>
                  <a:cubicBezTo>
                    <a:pt x="4569" y="1648"/>
                    <a:pt x="4387" y="1040"/>
                    <a:pt x="4021" y="625"/>
                  </a:cubicBezTo>
                  <a:cubicBezTo>
                    <a:pt x="3656" y="209"/>
                    <a:pt x="3042" y="0"/>
                    <a:pt x="2178" y="0"/>
                  </a:cubicBez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5"/>
            <p:cNvSpPr/>
            <p:nvPr/>
          </p:nvSpPr>
          <p:spPr>
            <a:xfrm>
              <a:off x="3183100" y="5231925"/>
              <a:ext cx="112375" cy="240825"/>
            </a:xfrm>
            <a:custGeom>
              <a:rect b="b" l="l" r="r" t="t"/>
              <a:pathLst>
                <a:path extrusionOk="0" h="9633" w="4495">
                  <a:moveTo>
                    <a:pt x="0" y="0"/>
                  </a:moveTo>
                  <a:lnTo>
                    <a:pt x="0" y="702"/>
                  </a:lnTo>
                  <a:lnTo>
                    <a:pt x="1819" y="702"/>
                  </a:lnTo>
                  <a:lnTo>
                    <a:pt x="1819" y="9632"/>
                  </a:lnTo>
                  <a:lnTo>
                    <a:pt x="2722" y="9632"/>
                  </a:lnTo>
                  <a:lnTo>
                    <a:pt x="2722" y="702"/>
                  </a:lnTo>
                  <a:lnTo>
                    <a:pt x="4495" y="702"/>
                  </a:lnTo>
                  <a:lnTo>
                    <a:pt x="4495"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5"/>
            <p:cNvSpPr/>
            <p:nvPr/>
          </p:nvSpPr>
          <p:spPr>
            <a:xfrm>
              <a:off x="3360850" y="5231925"/>
              <a:ext cx="125800" cy="240825"/>
            </a:xfrm>
            <a:custGeom>
              <a:rect b="b" l="l" r="r" t="t"/>
              <a:pathLst>
                <a:path extrusionOk="0" h="9633" w="5032">
                  <a:moveTo>
                    <a:pt x="2521" y="1201"/>
                  </a:moveTo>
                  <a:lnTo>
                    <a:pt x="3545" y="6399"/>
                  </a:lnTo>
                  <a:lnTo>
                    <a:pt x="1499" y="6397"/>
                  </a:lnTo>
                  <a:lnTo>
                    <a:pt x="2521" y="1201"/>
                  </a:lnTo>
                  <a:close/>
                  <a:moveTo>
                    <a:pt x="2035" y="0"/>
                  </a:moveTo>
                  <a:lnTo>
                    <a:pt x="0" y="9632"/>
                  </a:lnTo>
                  <a:lnTo>
                    <a:pt x="882" y="9632"/>
                  </a:lnTo>
                  <a:lnTo>
                    <a:pt x="1368" y="7053"/>
                  </a:lnTo>
                  <a:lnTo>
                    <a:pt x="3664" y="7053"/>
                  </a:lnTo>
                  <a:lnTo>
                    <a:pt x="4139" y="9632"/>
                  </a:lnTo>
                  <a:lnTo>
                    <a:pt x="5031" y="9632"/>
                  </a:lnTo>
                  <a:lnTo>
                    <a:pt x="2986"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5"/>
            <p:cNvSpPr/>
            <p:nvPr/>
          </p:nvSpPr>
          <p:spPr>
            <a:xfrm>
              <a:off x="3569575" y="5229500"/>
              <a:ext cx="120100" cy="246475"/>
            </a:xfrm>
            <a:custGeom>
              <a:rect b="b" l="l" r="r" t="t"/>
              <a:pathLst>
                <a:path extrusionOk="0" h="9859" w="4804">
                  <a:moveTo>
                    <a:pt x="2438" y="1"/>
                  </a:moveTo>
                  <a:cubicBezTo>
                    <a:pt x="1524" y="1"/>
                    <a:pt x="891" y="256"/>
                    <a:pt x="534" y="768"/>
                  </a:cubicBezTo>
                  <a:cubicBezTo>
                    <a:pt x="178" y="1280"/>
                    <a:pt x="1" y="2036"/>
                    <a:pt x="1" y="3034"/>
                  </a:cubicBezTo>
                  <a:lnTo>
                    <a:pt x="1" y="6793"/>
                  </a:lnTo>
                  <a:cubicBezTo>
                    <a:pt x="1" y="7783"/>
                    <a:pt x="180" y="8542"/>
                    <a:pt x="540" y="9070"/>
                  </a:cubicBezTo>
                  <a:cubicBezTo>
                    <a:pt x="900" y="9595"/>
                    <a:pt x="1511" y="9859"/>
                    <a:pt x="2371" y="9859"/>
                  </a:cubicBezTo>
                  <a:cubicBezTo>
                    <a:pt x="2373" y="9859"/>
                    <a:pt x="2376" y="9859"/>
                    <a:pt x="2379" y="9859"/>
                  </a:cubicBezTo>
                  <a:cubicBezTo>
                    <a:pt x="2846" y="9859"/>
                    <a:pt x="3220" y="9754"/>
                    <a:pt x="3495" y="9539"/>
                  </a:cubicBezTo>
                  <a:cubicBezTo>
                    <a:pt x="3774" y="9324"/>
                    <a:pt x="3981" y="9024"/>
                    <a:pt x="4115" y="8636"/>
                  </a:cubicBezTo>
                  <a:lnTo>
                    <a:pt x="4222" y="9729"/>
                  </a:lnTo>
                  <a:lnTo>
                    <a:pt x="4804" y="9729"/>
                  </a:lnTo>
                  <a:lnTo>
                    <a:pt x="4804" y="5068"/>
                  </a:lnTo>
                  <a:lnTo>
                    <a:pt x="2546" y="5068"/>
                  </a:lnTo>
                  <a:lnTo>
                    <a:pt x="2546" y="5746"/>
                  </a:lnTo>
                  <a:lnTo>
                    <a:pt x="3972" y="5746"/>
                  </a:lnTo>
                  <a:lnTo>
                    <a:pt x="3972" y="6876"/>
                  </a:lnTo>
                  <a:cubicBezTo>
                    <a:pt x="3972" y="7635"/>
                    <a:pt x="3861" y="8201"/>
                    <a:pt x="3640" y="8570"/>
                  </a:cubicBezTo>
                  <a:cubicBezTo>
                    <a:pt x="3417" y="8939"/>
                    <a:pt x="3025" y="9123"/>
                    <a:pt x="2464" y="9123"/>
                  </a:cubicBezTo>
                  <a:cubicBezTo>
                    <a:pt x="1869" y="9123"/>
                    <a:pt x="1462" y="8941"/>
                    <a:pt x="1244" y="8577"/>
                  </a:cubicBezTo>
                  <a:cubicBezTo>
                    <a:pt x="1026" y="8213"/>
                    <a:pt x="916" y="7653"/>
                    <a:pt x="916" y="6899"/>
                  </a:cubicBezTo>
                  <a:lnTo>
                    <a:pt x="916" y="2941"/>
                  </a:lnTo>
                  <a:cubicBezTo>
                    <a:pt x="916" y="2455"/>
                    <a:pt x="952" y="2057"/>
                    <a:pt x="1027" y="1745"/>
                  </a:cubicBezTo>
                  <a:cubicBezTo>
                    <a:pt x="1105" y="1432"/>
                    <a:pt x="1255" y="1185"/>
                    <a:pt x="1482" y="1001"/>
                  </a:cubicBezTo>
                  <a:cubicBezTo>
                    <a:pt x="1706" y="819"/>
                    <a:pt x="2029" y="727"/>
                    <a:pt x="2449" y="727"/>
                  </a:cubicBezTo>
                  <a:cubicBezTo>
                    <a:pt x="3012" y="729"/>
                    <a:pt x="3395" y="889"/>
                    <a:pt x="3602" y="1209"/>
                  </a:cubicBezTo>
                  <a:cubicBezTo>
                    <a:pt x="3808" y="1531"/>
                    <a:pt x="3912" y="2052"/>
                    <a:pt x="3912" y="2774"/>
                  </a:cubicBezTo>
                  <a:lnTo>
                    <a:pt x="3912" y="3106"/>
                  </a:lnTo>
                  <a:lnTo>
                    <a:pt x="4769" y="3106"/>
                  </a:lnTo>
                  <a:lnTo>
                    <a:pt x="4769" y="2774"/>
                  </a:lnTo>
                  <a:cubicBezTo>
                    <a:pt x="4769" y="1855"/>
                    <a:pt x="4589" y="1163"/>
                    <a:pt x="4228" y="698"/>
                  </a:cubicBezTo>
                  <a:cubicBezTo>
                    <a:pt x="3866" y="234"/>
                    <a:pt x="3269" y="1"/>
                    <a:pt x="2438" y="1"/>
                  </a:cubicBez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5"/>
            <p:cNvSpPr/>
            <p:nvPr/>
          </p:nvSpPr>
          <p:spPr>
            <a:xfrm>
              <a:off x="3788375" y="5231925"/>
              <a:ext cx="91025" cy="240825"/>
            </a:xfrm>
            <a:custGeom>
              <a:rect b="b" l="l" r="r" t="t"/>
              <a:pathLst>
                <a:path extrusionOk="0" h="9633" w="3641">
                  <a:moveTo>
                    <a:pt x="0" y="0"/>
                  </a:moveTo>
                  <a:lnTo>
                    <a:pt x="0" y="9632"/>
                  </a:lnTo>
                  <a:lnTo>
                    <a:pt x="3641" y="9632"/>
                  </a:lnTo>
                  <a:lnTo>
                    <a:pt x="3641" y="8955"/>
                  </a:lnTo>
                  <a:lnTo>
                    <a:pt x="906" y="8955"/>
                  </a:lnTo>
                  <a:lnTo>
                    <a:pt x="906"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5"/>
            <p:cNvSpPr/>
            <p:nvPr/>
          </p:nvSpPr>
          <p:spPr>
            <a:xfrm>
              <a:off x="3962075" y="5231925"/>
              <a:ext cx="22550" cy="240825"/>
            </a:xfrm>
            <a:custGeom>
              <a:rect b="b" l="l" r="r" t="t"/>
              <a:pathLst>
                <a:path extrusionOk="0" h="9633" w="902">
                  <a:moveTo>
                    <a:pt x="0" y="0"/>
                  </a:moveTo>
                  <a:lnTo>
                    <a:pt x="0" y="9632"/>
                  </a:lnTo>
                  <a:lnTo>
                    <a:pt x="902" y="9632"/>
                  </a:lnTo>
                  <a:lnTo>
                    <a:pt x="902"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5"/>
            <p:cNvSpPr/>
            <p:nvPr/>
          </p:nvSpPr>
          <p:spPr>
            <a:xfrm>
              <a:off x="4086850" y="5231925"/>
              <a:ext cx="112750" cy="240825"/>
            </a:xfrm>
            <a:custGeom>
              <a:rect b="b" l="l" r="r" t="t"/>
              <a:pathLst>
                <a:path extrusionOk="0" h="9633" w="4510">
                  <a:moveTo>
                    <a:pt x="0" y="0"/>
                  </a:moveTo>
                  <a:lnTo>
                    <a:pt x="0" y="9632"/>
                  </a:lnTo>
                  <a:lnTo>
                    <a:pt x="788" y="9632"/>
                  </a:lnTo>
                  <a:lnTo>
                    <a:pt x="788" y="2070"/>
                  </a:lnTo>
                  <a:lnTo>
                    <a:pt x="3867" y="9632"/>
                  </a:lnTo>
                  <a:lnTo>
                    <a:pt x="4510" y="9632"/>
                  </a:lnTo>
                  <a:lnTo>
                    <a:pt x="4510" y="0"/>
                  </a:lnTo>
                  <a:lnTo>
                    <a:pt x="3723" y="0"/>
                  </a:lnTo>
                  <a:lnTo>
                    <a:pt x="3723" y="7481"/>
                  </a:lnTo>
                  <a:lnTo>
                    <a:pt x="655"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5"/>
            <p:cNvSpPr/>
            <p:nvPr/>
          </p:nvSpPr>
          <p:spPr>
            <a:xfrm>
              <a:off x="4300625" y="5231925"/>
              <a:ext cx="87800" cy="240775"/>
            </a:xfrm>
            <a:custGeom>
              <a:rect b="b" l="l" r="r" t="t"/>
              <a:pathLst>
                <a:path extrusionOk="0" h="9631" w="3512">
                  <a:moveTo>
                    <a:pt x="1" y="0"/>
                  </a:moveTo>
                  <a:lnTo>
                    <a:pt x="1" y="9631"/>
                  </a:lnTo>
                  <a:lnTo>
                    <a:pt x="3512" y="9631"/>
                  </a:lnTo>
                  <a:lnTo>
                    <a:pt x="3512" y="8955"/>
                  </a:lnTo>
                  <a:lnTo>
                    <a:pt x="917" y="8955"/>
                  </a:lnTo>
                  <a:lnTo>
                    <a:pt x="917" y="4982"/>
                  </a:lnTo>
                  <a:lnTo>
                    <a:pt x="3011" y="4982"/>
                  </a:lnTo>
                  <a:lnTo>
                    <a:pt x="3011" y="4316"/>
                  </a:lnTo>
                  <a:lnTo>
                    <a:pt x="917" y="4316"/>
                  </a:lnTo>
                  <a:lnTo>
                    <a:pt x="917" y="702"/>
                  </a:lnTo>
                  <a:lnTo>
                    <a:pt x="3485" y="702"/>
                  </a:lnTo>
                  <a:lnTo>
                    <a:pt x="3485"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5"/>
            <p:cNvSpPr/>
            <p:nvPr/>
          </p:nvSpPr>
          <p:spPr>
            <a:xfrm>
              <a:off x="4598525" y="5231925"/>
              <a:ext cx="121375" cy="240825"/>
            </a:xfrm>
            <a:custGeom>
              <a:rect b="b" l="l" r="r" t="t"/>
              <a:pathLst>
                <a:path extrusionOk="0" h="9633" w="4855">
                  <a:moveTo>
                    <a:pt x="1" y="0"/>
                  </a:moveTo>
                  <a:lnTo>
                    <a:pt x="1" y="9632"/>
                  </a:lnTo>
                  <a:lnTo>
                    <a:pt x="916" y="9632"/>
                  </a:lnTo>
                  <a:lnTo>
                    <a:pt x="916" y="4948"/>
                  </a:lnTo>
                  <a:lnTo>
                    <a:pt x="3949" y="4948"/>
                  </a:lnTo>
                  <a:lnTo>
                    <a:pt x="3949" y="9632"/>
                  </a:lnTo>
                  <a:lnTo>
                    <a:pt x="4855" y="9632"/>
                  </a:lnTo>
                  <a:lnTo>
                    <a:pt x="4855" y="0"/>
                  </a:lnTo>
                  <a:lnTo>
                    <a:pt x="3949" y="0"/>
                  </a:lnTo>
                  <a:lnTo>
                    <a:pt x="3949" y="4269"/>
                  </a:lnTo>
                  <a:lnTo>
                    <a:pt x="916" y="4269"/>
                  </a:lnTo>
                  <a:lnTo>
                    <a:pt x="916"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5"/>
            <p:cNvSpPr/>
            <p:nvPr/>
          </p:nvSpPr>
          <p:spPr>
            <a:xfrm>
              <a:off x="4821225" y="5231925"/>
              <a:ext cx="87750" cy="240775"/>
            </a:xfrm>
            <a:custGeom>
              <a:rect b="b" l="l" r="r" t="t"/>
              <a:pathLst>
                <a:path extrusionOk="0" h="9631" w="3510">
                  <a:moveTo>
                    <a:pt x="0" y="0"/>
                  </a:moveTo>
                  <a:lnTo>
                    <a:pt x="0" y="9631"/>
                  </a:lnTo>
                  <a:lnTo>
                    <a:pt x="3509" y="9631"/>
                  </a:lnTo>
                  <a:lnTo>
                    <a:pt x="3509" y="8955"/>
                  </a:lnTo>
                  <a:lnTo>
                    <a:pt x="917" y="8955"/>
                  </a:lnTo>
                  <a:lnTo>
                    <a:pt x="917" y="4982"/>
                  </a:lnTo>
                  <a:lnTo>
                    <a:pt x="3011" y="4982"/>
                  </a:lnTo>
                  <a:lnTo>
                    <a:pt x="3011" y="4316"/>
                  </a:lnTo>
                  <a:lnTo>
                    <a:pt x="917" y="4316"/>
                  </a:lnTo>
                  <a:lnTo>
                    <a:pt x="917" y="702"/>
                  </a:lnTo>
                  <a:lnTo>
                    <a:pt x="3485" y="702"/>
                  </a:lnTo>
                  <a:lnTo>
                    <a:pt x="3485"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5"/>
            <p:cNvSpPr/>
            <p:nvPr/>
          </p:nvSpPr>
          <p:spPr>
            <a:xfrm>
              <a:off x="4999325" y="5231925"/>
              <a:ext cx="117775" cy="240825"/>
            </a:xfrm>
            <a:custGeom>
              <a:rect b="b" l="l" r="r" t="t"/>
              <a:pathLst>
                <a:path extrusionOk="0" h="9633" w="4711">
                  <a:moveTo>
                    <a:pt x="2161" y="679"/>
                  </a:moveTo>
                  <a:cubicBezTo>
                    <a:pt x="2742" y="679"/>
                    <a:pt x="3142" y="819"/>
                    <a:pt x="3359" y="1094"/>
                  </a:cubicBezTo>
                  <a:cubicBezTo>
                    <a:pt x="3577" y="1373"/>
                    <a:pt x="3687" y="1824"/>
                    <a:pt x="3687" y="2450"/>
                  </a:cubicBezTo>
                  <a:cubicBezTo>
                    <a:pt x="3687" y="3068"/>
                    <a:pt x="3571" y="3521"/>
                    <a:pt x="3343" y="3806"/>
                  </a:cubicBezTo>
                  <a:cubicBezTo>
                    <a:pt x="3111" y="4092"/>
                    <a:pt x="2708" y="4234"/>
                    <a:pt x="2129" y="4234"/>
                  </a:cubicBezTo>
                  <a:lnTo>
                    <a:pt x="903" y="4234"/>
                  </a:lnTo>
                  <a:lnTo>
                    <a:pt x="903" y="679"/>
                  </a:lnTo>
                  <a:lnTo>
                    <a:pt x="2151" y="679"/>
                  </a:lnTo>
                  <a:cubicBezTo>
                    <a:pt x="2154" y="679"/>
                    <a:pt x="2157" y="679"/>
                    <a:pt x="2161" y="679"/>
                  </a:cubicBezTo>
                  <a:close/>
                  <a:moveTo>
                    <a:pt x="1" y="0"/>
                  </a:moveTo>
                  <a:lnTo>
                    <a:pt x="1" y="9632"/>
                  </a:lnTo>
                  <a:lnTo>
                    <a:pt x="904" y="9632"/>
                  </a:lnTo>
                  <a:lnTo>
                    <a:pt x="904" y="4898"/>
                  </a:lnTo>
                  <a:lnTo>
                    <a:pt x="2415" y="4898"/>
                  </a:lnTo>
                  <a:lnTo>
                    <a:pt x="3831" y="9632"/>
                  </a:lnTo>
                  <a:lnTo>
                    <a:pt x="4710" y="9632"/>
                  </a:lnTo>
                  <a:lnTo>
                    <a:pt x="3234" y="4710"/>
                  </a:lnTo>
                  <a:cubicBezTo>
                    <a:pt x="3726" y="4607"/>
                    <a:pt x="4072" y="4357"/>
                    <a:pt x="4271" y="3960"/>
                  </a:cubicBezTo>
                  <a:cubicBezTo>
                    <a:pt x="4468" y="3564"/>
                    <a:pt x="4568" y="3060"/>
                    <a:pt x="4568" y="2450"/>
                  </a:cubicBezTo>
                  <a:cubicBezTo>
                    <a:pt x="4568" y="1648"/>
                    <a:pt x="4386" y="1040"/>
                    <a:pt x="4020" y="625"/>
                  </a:cubicBezTo>
                  <a:cubicBezTo>
                    <a:pt x="3656" y="209"/>
                    <a:pt x="3041" y="0"/>
                    <a:pt x="2178" y="0"/>
                  </a:cubicBez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5"/>
            <p:cNvSpPr/>
            <p:nvPr/>
          </p:nvSpPr>
          <p:spPr>
            <a:xfrm>
              <a:off x="5210650" y="5231925"/>
              <a:ext cx="87750" cy="240775"/>
            </a:xfrm>
            <a:custGeom>
              <a:rect b="b" l="l" r="r" t="t"/>
              <a:pathLst>
                <a:path extrusionOk="0" h="9631" w="3510">
                  <a:moveTo>
                    <a:pt x="1" y="0"/>
                  </a:moveTo>
                  <a:lnTo>
                    <a:pt x="1" y="9631"/>
                  </a:lnTo>
                  <a:lnTo>
                    <a:pt x="3510" y="9631"/>
                  </a:lnTo>
                  <a:lnTo>
                    <a:pt x="3510" y="8955"/>
                  </a:lnTo>
                  <a:lnTo>
                    <a:pt x="917" y="8955"/>
                  </a:lnTo>
                  <a:lnTo>
                    <a:pt x="917" y="4982"/>
                  </a:lnTo>
                  <a:lnTo>
                    <a:pt x="3011" y="4982"/>
                  </a:lnTo>
                  <a:lnTo>
                    <a:pt x="3011" y="4316"/>
                  </a:lnTo>
                  <a:lnTo>
                    <a:pt x="917" y="4316"/>
                  </a:lnTo>
                  <a:lnTo>
                    <a:pt x="917" y="702"/>
                  </a:lnTo>
                  <a:lnTo>
                    <a:pt x="3485" y="702"/>
                  </a:lnTo>
                  <a:lnTo>
                    <a:pt x="3485"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5"/>
            <p:cNvSpPr/>
            <p:nvPr/>
          </p:nvSpPr>
          <p:spPr>
            <a:xfrm>
              <a:off x="1331900" y="238125"/>
              <a:ext cx="4955150" cy="3296550"/>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rgbClr val="030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 name="Google Shape;579;p45"/>
          <p:cNvSpPr txBox="1"/>
          <p:nvPr>
            <p:ph idx="2" type="subTitle"/>
          </p:nvPr>
        </p:nvSpPr>
        <p:spPr>
          <a:xfrm>
            <a:off x="1098925" y="1971825"/>
            <a:ext cx="3273600" cy="2324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Here you can describe the correct uses of your logo</a:t>
            </a:r>
            <a:endParaRPr/>
          </a:p>
          <a:p>
            <a:pPr indent="-317500" lvl="0" marL="457200" rtl="0" algn="l">
              <a:spcBef>
                <a:spcPts val="1000"/>
              </a:spcBef>
              <a:spcAft>
                <a:spcPts val="0"/>
              </a:spcAft>
              <a:buSzPts val="1400"/>
              <a:buChar char="●"/>
            </a:pPr>
            <a:r>
              <a:rPr lang="en"/>
              <a:t>Here you can describe the correct uses of your logo</a:t>
            </a:r>
            <a:endParaRPr/>
          </a:p>
          <a:p>
            <a:pPr indent="-317500" lvl="0" marL="457200" rtl="0" algn="l">
              <a:spcBef>
                <a:spcPts val="1000"/>
              </a:spcBef>
              <a:spcAft>
                <a:spcPts val="0"/>
              </a:spcAft>
              <a:buSzPts val="1400"/>
              <a:buChar char="●"/>
            </a:pPr>
            <a:r>
              <a:rPr lang="en"/>
              <a:t>Here you can describe the correct uses of your logo</a:t>
            </a:r>
            <a:endParaRPr/>
          </a:p>
          <a:p>
            <a:pPr indent="-317500" lvl="0" marL="457200" rtl="0" algn="l">
              <a:spcBef>
                <a:spcPts val="1000"/>
              </a:spcBef>
              <a:spcAft>
                <a:spcPts val="1000"/>
              </a:spcAft>
              <a:buSzPts val="1400"/>
              <a:buChar char="●"/>
            </a:pPr>
            <a:r>
              <a:rPr lang="en"/>
              <a:t>Here you can describe the correct uses of your logo</a:t>
            </a:r>
            <a:endParaRPr/>
          </a:p>
        </p:txBody>
      </p:sp>
      <p:sp>
        <p:nvSpPr>
          <p:cNvPr id="580" name="Google Shape;580;p45"/>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 name="Google Shape;581;p45"/>
          <p:cNvGrpSpPr/>
          <p:nvPr/>
        </p:nvGrpSpPr>
        <p:grpSpPr>
          <a:xfrm>
            <a:off x="629692" y="1105264"/>
            <a:ext cx="144992" cy="269768"/>
            <a:chOff x="629692" y="1105264"/>
            <a:chExt cx="144992" cy="269768"/>
          </a:xfrm>
        </p:grpSpPr>
        <p:sp>
          <p:nvSpPr>
            <p:cNvPr id="582" name="Google Shape;582;p45"/>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5"/>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 name="Google Shape;584;p45">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585" name="Google Shape;585;p45">
            <a:hlinkClick action="ppaction://hlinksldjump" r:id="rId4"/>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1</a:t>
            </a:r>
            <a:endParaRPr sz="1000"/>
          </a:p>
        </p:txBody>
      </p:sp>
      <p:sp>
        <p:nvSpPr>
          <p:cNvPr id="586" name="Google Shape;586;p45">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587" name="Google Shape;587;p45">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46"/>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Don’ts</a:t>
            </a:r>
            <a:endParaRPr/>
          </a:p>
        </p:txBody>
      </p:sp>
      <p:grpSp>
        <p:nvGrpSpPr>
          <p:cNvPr id="593" name="Google Shape;593;p46"/>
          <p:cNvGrpSpPr/>
          <p:nvPr/>
        </p:nvGrpSpPr>
        <p:grpSpPr>
          <a:xfrm>
            <a:off x="2918259" y="3350651"/>
            <a:ext cx="1518874" cy="426028"/>
            <a:chOff x="1981025" y="4446425"/>
            <a:chExt cx="3670550" cy="1029550"/>
          </a:xfrm>
        </p:grpSpPr>
        <p:sp>
          <p:nvSpPr>
            <p:cNvPr id="594" name="Google Shape;594;p46"/>
            <p:cNvSpPr/>
            <p:nvPr/>
          </p:nvSpPr>
          <p:spPr>
            <a:xfrm>
              <a:off x="1981025" y="4446425"/>
              <a:ext cx="267600" cy="493575"/>
            </a:xfrm>
            <a:custGeom>
              <a:rect b="b" l="l" r="r" t="t"/>
              <a:pathLst>
                <a:path extrusionOk="0" h="19743" w="10704">
                  <a:moveTo>
                    <a:pt x="5485" y="1"/>
                  </a:moveTo>
                  <a:cubicBezTo>
                    <a:pt x="3476" y="1"/>
                    <a:pt x="2061" y="549"/>
                    <a:pt x="1237" y="1642"/>
                  </a:cubicBezTo>
                  <a:cubicBezTo>
                    <a:pt x="412" y="2736"/>
                    <a:pt x="1" y="4338"/>
                    <a:pt x="1" y="6447"/>
                  </a:cubicBezTo>
                  <a:lnTo>
                    <a:pt x="1" y="13321"/>
                  </a:lnTo>
                  <a:cubicBezTo>
                    <a:pt x="1" y="15366"/>
                    <a:pt x="415" y="16948"/>
                    <a:pt x="1248" y="18065"/>
                  </a:cubicBezTo>
                  <a:cubicBezTo>
                    <a:pt x="2081" y="19183"/>
                    <a:pt x="3497" y="19742"/>
                    <a:pt x="5494" y="19742"/>
                  </a:cubicBezTo>
                  <a:cubicBezTo>
                    <a:pt x="7412" y="19742"/>
                    <a:pt x="8760" y="19230"/>
                    <a:pt x="9537" y="18209"/>
                  </a:cubicBezTo>
                  <a:cubicBezTo>
                    <a:pt x="10313" y="17186"/>
                    <a:pt x="10702" y="15748"/>
                    <a:pt x="10702" y="13891"/>
                  </a:cubicBezTo>
                  <a:lnTo>
                    <a:pt x="10702" y="12345"/>
                  </a:lnTo>
                  <a:lnTo>
                    <a:pt x="7327" y="12345"/>
                  </a:lnTo>
                  <a:lnTo>
                    <a:pt x="7327" y="14082"/>
                  </a:lnTo>
                  <a:cubicBezTo>
                    <a:pt x="7325" y="14780"/>
                    <a:pt x="7289" y="15339"/>
                    <a:pt x="7217" y="15759"/>
                  </a:cubicBezTo>
                  <a:cubicBezTo>
                    <a:pt x="7147" y="16179"/>
                    <a:pt x="6981" y="16515"/>
                    <a:pt x="6719" y="16769"/>
                  </a:cubicBezTo>
                  <a:cubicBezTo>
                    <a:pt x="6456" y="17023"/>
                    <a:pt x="6056" y="17151"/>
                    <a:pt x="5518" y="17151"/>
                  </a:cubicBezTo>
                  <a:cubicBezTo>
                    <a:pt x="4772" y="17151"/>
                    <a:pt x="4257" y="16909"/>
                    <a:pt x="3972" y="16425"/>
                  </a:cubicBezTo>
                  <a:cubicBezTo>
                    <a:pt x="3687" y="15941"/>
                    <a:pt x="3544" y="15152"/>
                    <a:pt x="3544" y="14059"/>
                  </a:cubicBezTo>
                  <a:lnTo>
                    <a:pt x="3544" y="5709"/>
                  </a:lnTo>
                  <a:cubicBezTo>
                    <a:pt x="3544" y="5012"/>
                    <a:pt x="3585" y="4443"/>
                    <a:pt x="3674" y="4009"/>
                  </a:cubicBezTo>
                  <a:cubicBezTo>
                    <a:pt x="3762" y="3574"/>
                    <a:pt x="3949" y="3225"/>
                    <a:pt x="4233" y="2962"/>
                  </a:cubicBezTo>
                  <a:cubicBezTo>
                    <a:pt x="4520" y="2702"/>
                    <a:pt x="4948" y="2570"/>
                    <a:pt x="5518" y="2570"/>
                  </a:cubicBezTo>
                  <a:cubicBezTo>
                    <a:pt x="6073" y="2570"/>
                    <a:pt x="6481" y="2693"/>
                    <a:pt x="6742" y="2939"/>
                  </a:cubicBezTo>
                  <a:cubicBezTo>
                    <a:pt x="7006" y="3185"/>
                    <a:pt x="7168" y="3502"/>
                    <a:pt x="7230" y="3890"/>
                  </a:cubicBezTo>
                  <a:cubicBezTo>
                    <a:pt x="7294" y="4279"/>
                    <a:pt x="7327" y="4814"/>
                    <a:pt x="7327" y="5496"/>
                  </a:cubicBezTo>
                  <a:lnTo>
                    <a:pt x="7327" y="7162"/>
                  </a:lnTo>
                  <a:lnTo>
                    <a:pt x="10703" y="7162"/>
                  </a:lnTo>
                  <a:lnTo>
                    <a:pt x="10703" y="5542"/>
                  </a:lnTo>
                  <a:cubicBezTo>
                    <a:pt x="10703" y="3751"/>
                    <a:pt x="10306" y="2380"/>
                    <a:pt x="9514" y="1428"/>
                  </a:cubicBezTo>
                  <a:cubicBezTo>
                    <a:pt x="8721" y="477"/>
                    <a:pt x="7381" y="1"/>
                    <a:pt x="5494" y="1"/>
                  </a:cubicBezTo>
                  <a:cubicBezTo>
                    <a:pt x="5491" y="1"/>
                    <a:pt x="5488" y="1"/>
                    <a:pt x="5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6"/>
            <p:cNvSpPr/>
            <p:nvPr/>
          </p:nvSpPr>
          <p:spPr>
            <a:xfrm>
              <a:off x="2302100" y="4446425"/>
              <a:ext cx="277750" cy="493575"/>
            </a:xfrm>
            <a:custGeom>
              <a:rect b="b" l="l" r="r" t="t"/>
              <a:pathLst>
                <a:path extrusionOk="0" h="19743" w="11110">
                  <a:moveTo>
                    <a:pt x="5566" y="2570"/>
                  </a:moveTo>
                  <a:cubicBezTo>
                    <a:pt x="6359" y="2570"/>
                    <a:pt x="6884" y="2810"/>
                    <a:pt x="7146" y="3284"/>
                  </a:cubicBezTo>
                  <a:cubicBezTo>
                    <a:pt x="7410" y="3759"/>
                    <a:pt x="7540" y="4464"/>
                    <a:pt x="7540" y="5401"/>
                  </a:cubicBezTo>
                  <a:lnTo>
                    <a:pt x="7540" y="14272"/>
                  </a:lnTo>
                  <a:cubicBezTo>
                    <a:pt x="7540" y="15206"/>
                    <a:pt x="7404" y="15921"/>
                    <a:pt x="7135" y="16413"/>
                  </a:cubicBezTo>
                  <a:cubicBezTo>
                    <a:pt x="6864" y="16904"/>
                    <a:pt x="6341" y="17151"/>
                    <a:pt x="5566" y="17151"/>
                  </a:cubicBezTo>
                  <a:cubicBezTo>
                    <a:pt x="4774" y="17151"/>
                    <a:pt x="4242" y="16905"/>
                    <a:pt x="3973" y="16413"/>
                  </a:cubicBezTo>
                  <a:cubicBezTo>
                    <a:pt x="3703" y="15921"/>
                    <a:pt x="3568" y="15208"/>
                    <a:pt x="3568" y="14272"/>
                  </a:cubicBezTo>
                  <a:lnTo>
                    <a:pt x="3568" y="5401"/>
                  </a:lnTo>
                  <a:cubicBezTo>
                    <a:pt x="3568" y="4481"/>
                    <a:pt x="3703" y="3779"/>
                    <a:pt x="3973" y="3295"/>
                  </a:cubicBezTo>
                  <a:cubicBezTo>
                    <a:pt x="4242" y="2812"/>
                    <a:pt x="4772" y="2570"/>
                    <a:pt x="5566" y="2570"/>
                  </a:cubicBezTo>
                  <a:close/>
                  <a:moveTo>
                    <a:pt x="5566" y="1"/>
                  </a:moveTo>
                  <a:cubicBezTo>
                    <a:pt x="3567" y="1"/>
                    <a:pt x="2140" y="524"/>
                    <a:pt x="1284" y="1570"/>
                  </a:cubicBezTo>
                  <a:cubicBezTo>
                    <a:pt x="428" y="2616"/>
                    <a:pt x="0" y="4163"/>
                    <a:pt x="0" y="6209"/>
                  </a:cubicBezTo>
                  <a:lnTo>
                    <a:pt x="0" y="13439"/>
                  </a:lnTo>
                  <a:cubicBezTo>
                    <a:pt x="0" y="15502"/>
                    <a:pt x="428" y="17068"/>
                    <a:pt x="1284" y="18137"/>
                  </a:cubicBezTo>
                  <a:cubicBezTo>
                    <a:pt x="2140" y="19206"/>
                    <a:pt x="3568" y="19742"/>
                    <a:pt x="5566" y="19742"/>
                  </a:cubicBezTo>
                  <a:cubicBezTo>
                    <a:pt x="7533" y="19742"/>
                    <a:pt x="8948" y="19203"/>
                    <a:pt x="9813" y="18125"/>
                  </a:cubicBezTo>
                  <a:cubicBezTo>
                    <a:pt x="10675" y="17046"/>
                    <a:pt x="11108" y="15484"/>
                    <a:pt x="11108" y="13439"/>
                  </a:cubicBezTo>
                  <a:lnTo>
                    <a:pt x="11108" y="6209"/>
                  </a:lnTo>
                  <a:cubicBezTo>
                    <a:pt x="11110" y="4163"/>
                    <a:pt x="10682" y="2616"/>
                    <a:pt x="9824" y="1570"/>
                  </a:cubicBezTo>
                  <a:cubicBezTo>
                    <a:pt x="8966" y="524"/>
                    <a:pt x="7546" y="1"/>
                    <a:pt x="5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6"/>
            <p:cNvSpPr/>
            <p:nvPr/>
          </p:nvSpPr>
          <p:spPr>
            <a:xfrm>
              <a:off x="2643375" y="4451800"/>
              <a:ext cx="336000" cy="481700"/>
            </a:xfrm>
            <a:custGeom>
              <a:rect b="b" l="l" r="r" t="t"/>
              <a:pathLst>
                <a:path extrusionOk="0" h="19268" w="13440">
                  <a:moveTo>
                    <a:pt x="333" y="1"/>
                  </a:moveTo>
                  <a:lnTo>
                    <a:pt x="0" y="19266"/>
                  </a:lnTo>
                  <a:lnTo>
                    <a:pt x="2640" y="19266"/>
                  </a:lnTo>
                  <a:lnTo>
                    <a:pt x="2903" y="5827"/>
                  </a:lnTo>
                  <a:lnTo>
                    <a:pt x="5685" y="19266"/>
                  </a:lnTo>
                  <a:lnTo>
                    <a:pt x="7802" y="19266"/>
                  </a:lnTo>
                  <a:lnTo>
                    <a:pt x="10539" y="5876"/>
                  </a:lnTo>
                  <a:lnTo>
                    <a:pt x="10823" y="19268"/>
                  </a:lnTo>
                  <a:lnTo>
                    <a:pt x="13440" y="19268"/>
                  </a:lnTo>
                  <a:lnTo>
                    <a:pt x="13082" y="1"/>
                  </a:lnTo>
                  <a:lnTo>
                    <a:pt x="9537" y="1"/>
                  </a:lnTo>
                  <a:lnTo>
                    <a:pt x="6708" y="13344"/>
                  </a:lnTo>
                  <a:lnTo>
                    <a:pt x="39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6"/>
            <p:cNvSpPr/>
            <p:nvPr/>
          </p:nvSpPr>
          <p:spPr>
            <a:xfrm>
              <a:off x="3050725" y="4451800"/>
              <a:ext cx="264650" cy="481675"/>
            </a:xfrm>
            <a:custGeom>
              <a:rect b="b" l="l" r="r" t="t"/>
              <a:pathLst>
                <a:path extrusionOk="0" h="19267" w="10586">
                  <a:moveTo>
                    <a:pt x="4853" y="2474"/>
                  </a:moveTo>
                  <a:cubicBezTo>
                    <a:pt x="5566" y="2474"/>
                    <a:pt x="6091" y="2577"/>
                    <a:pt x="6433" y="2783"/>
                  </a:cubicBezTo>
                  <a:cubicBezTo>
                    <a:pt x="6776" y="2988"/>
                    <a:pt x="7001" y="3293"/>
                    <a:pt x="7112" y="3698"/>
                  </a:cubicBezTo>
                  <a:cubicBezTo>
                    <a:pt x="7224" y="4103"/>
                    <a:pt x="7279" y="4686"/>
                    <a:pt x="7279" y="5446"/>
                  </a:cubicBezTo>
                  <a:cubicBezTo>
                    <a:pt x="7279" y="6493"/>
                    <a:pt x="7112" y="7219"/>
                    <a:pt x="6779" y="7622"/>
                  </a:cubicBezTo>
                  <a:cubicBezTo>
                    <a:pt x="6446" y="8027"/>
                    <a:pt x="5804" y="8229"/>
                    <a:pt x="4853" y="8229"/>
                  </a:cubicBezTo>
                  <a:lnTo>
                    <a:pt x="3496" y="8229"/>
                  </a:lnTo>
                  <a:lnTo>
                    <a:pt x="3496" y="2474"/>
                  </a:lnTo>
                  <a:close/>
                  <a:moveTo>
                    <a:pt x="1" y="1"/>
                  </a:moveTo>
                  <a:lnTo>
                    <a:pt x="1" y="19266"/>
                  </a:lnTo>
                  <a:lnTo>
                    <a:pt x="3495" y="19266"/>
                  </a:lnTo>
                  <a:lnTo>
                    <a:pt x="3495" y="10704"/>
                  </a:lnTo>
                  <a:lnTo>
                    <a:pt x="5422" y="10704"/>
                  </a:lnTo>
                  <a:cubicBezTo>
                    <a:pt x="8863" y="10704"/>
                    <a:pt x="10585" y="8960"/>
                    <a:pt x="10585" y="5471"/>
                  </a:cubicBezTo>
                  <a:cubicBezTo>
                    <a:pt x="10585" y="1824"/>
                    <a:pt x="8944" y="1"/>
                    <a:pt x="56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6"/>
            <p:cNvSpPr/>
            <p:nvPr/>
          </p:nvSpPr>
          <p:spPr>
            <a:xfrm>
              <a:off x="3314775" y="4451800"/>
              <a:ext cx="286600" cy="481700"/>
            </a:xfrm>
            <a:custGeom>
              <a:rect b="b" l="l" r="r" t="t"/>
              <a:pathLst>
                <a:path extrusionOk="0" h="19268" w="11464">
                  <a:moveTo>
                    <a:pt x="5754" y="4495"/>
                  </a:moveTo>
                  <a:lnTo>
                    <a:pt x="7063" y="12583"/>
                  </a:lnTo>
                  <a:lnTo>
                    <a:pt x="4447" y="12583"/>
                  </a:lnTo>
                  <a:lnTo>
                    <a:pt x="5754" y="4495"/>
                  </a:lnTo>
                  <a:close/>
                  <a:moveTo>
                    <a:pt x="3852" y="1"/>
                  </a:moveTo>
                  <a:lnTo>
                    <a:pt x="0" y="19268"/>
                  </a:lnTo>
                  <a:lnTo>
                    <a:pt x="3306" y="19268"/>
                  </a:lnTo>
                  <a:lnTo>
                    <a:pt x="4090" y="14819"/>
                  </a:lnTo>
                  <a:lnTo>
                    <a:pt x="7445" y="14819"/>
                  </a:lnTo>
                  <a:lnTo>
                    <a:pt x="8204" y="19268"/>
                  </a:lnTo>
                  <a:lnTo>
                    <a:pt x="11464" y="19268"/>
                  </a:lnTo>
                  <a:lnTo>
                    <a:pt x="7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6"/>
            <p:cNvSpPr/>
            <p:nvPr/>
          </p:nvSpPr>
          <p:spPr>
            <a:xfrm>
              <a:off x="3649525" y="4451800"/>
              <a:ext cx="250900" cy="481700"/>
            </a:xfrm>
            <a:custGeom>
              <a:rect b="b" l="l" r="r" t="t"/>
              <a:pathLst>
                <a:path extrusionOk="0" h="19268" w="10036">
                  <a:moveTo>
                    <a:pt x="0" y="1"/>
                  </a:moveTo>
                  <a:lnTo>
                    <a:pt x="0" y="19266"/>
                  </a:lnTo>
                  <a:lnTo>
                    <a:pt x="2996" y="19266"/>
                  </a:lnTo>
                  <a:lnTo>
                    <a:pt x="2996" y="7754"/>
                  </a:lnTo>
                  <a:lnTo>
                    <a:pt x="7706" y="19268"/>
                  </a:lnTo>
                  <a:lnTo>
                    <a:pt x="10036" y="19268"/>
                  </a:lnTo>
                  <a:lnTo>
                    <a:pt x="10036" y="1"/>
                  </a:lnTo>
                  <a:lnTo>
                    <a:pt x="7135" y="1"/>
                  </a:lnTo>
                  <a:lnTo>
                    <a:pt x="7135" y="10989"/>
                  </a:lnTo>
                  <a:lnTo>
                    <a:pt x="24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6"/>
            <p:cNvSpPr/>
            <p:nvPr/>
          </p:nvSpPr>
          <p:spPr>
            <a:xfrm>
              <a:off x="3943250" y="4451800"/>
              <a:ext cx="277675" cy="481675"/>
            </a:xfrm>
            <a:custGeom>
              <a:rect b="b" l="l" r="r" t="t"/>
              <a:pathLst>
                <a:path extrusionOk="0" h="19267" w="11107">
                  <a:moveTo>
                    <a:pt x="0" y="1"/>
                  </a:moveTo>
                  <a:lnTo>
                    <a:pt x="3900" y="11915"/>
                  </a:lnTo>
                  <a:lnTo>
                    <a:pt x="3900" y="19266"/>
                  </a:lnTo>
                  <a:lnTo>
                    <a:pt x="7255" y="19266"/>
                  </a:lnTo>
                  <a:lnTo>
                    <a:pt x="7255" y="11915"/>
                  </a:lnTo>
                  <a:lnTo>
                    <a:pt x="11106" y="1"/>
                  </a:lnTo>
                  <a:lnTo>
                    <a:pt x="7896" y="1"/>
                  </a:lnTo>
                  <a:lnTo>
                    <a:pt x="5661" y="7636"/>
                  </a:lnTo>
                  <a:lnTo>
                    <a:pt x="32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6"/>
            <p:cNvSpPr/>
            <p:nvPr/>
          </p:nvSpPr>
          <p:spPr>
            <a:xfrm>
              <a:off x="4407625" y="4451800"/>
              <a:ext cx="250950" cy="481700"/>
            </a:xfrm>
            <a:custGeom>
              <a:rect b="b" l="l" r="r" t="t"/>
              <a:pathLst>
                <a:path extrusionOk="0" h="19268" w="10038">
                  <a:moveTo>
                    <a:pt x="1" y="1"/>
                  </a:moveTo>
                  <a:lnTo>
                    <a:pt x="1" y="19268"/>
                  </a:lnTo>
                  <a:lnTo>
                    <a:pt x="2998" y="19268"/>
                  </a:lnTo>
                  <a:lnTo>
                    <a:pt x="2998" y="7755"/>
                  </a:lnTo>
                  <a:lnTo>
                    <a:pt x="7707" y="19268"/>
                  </a:lnTo>
                  <a:lnTo>
                    <a:pt x="10038" y="19268"/>
                  </a:lnTo>
                  <a:lnTo>
                    <a:pt x="10038" y="1"/>
                  </a:lnTo>
                  <a:lnTo>
                    <a:pt x="7135" y="1"/>
                  </a:lnTo>
                  <a:lnTo>
                    <a:pt x="7135" y="10989"/>
                  </a:lnTo>
                  <a:lnTo>
                    <a:pt x="2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6"/>
            <p:cNvSpPr/>
            <p:nvPr/>
          </p:nvSpPr>
          <p:spPr>
            <a:xfrm>
              <a:off x="4707325" y="4451800"/>
              <a:ext cx="286625" cy="481700"/>
            </a:xfrm>
            <a:custGeom>
              <a:rect b="b" l="l" r="r" t="t"/>
              <a:pathLst>
                <a:path extrusionOk="0" h="19268" w="11465">
                  <a:moveTo>
                    <a:pt x="5755" y="4495"/>
                  </a:moveTo>
                  <a:lnTo>
                    <a:pt x="7063" y="12583"/>
                  </a:lnTo>
                  <a:lnTo>
                    <a:pt x="4448" y="12583"/>
                  </a:lnTo>
                  <a:lnTo>
                    <a:pt x="5755" y="4495"/>
                  </a:lnTo>
                  <a:close/>
                  <a:moveTo>
                    <a:pt x="3853" y="1"/>
                  </a:moveTo>
                  <a:lnTo>
                    <a:pt x="1" y="19268"/>
                  </a:lnTo>
                  <a:lnTo>
                    <a:pt x="3307" y="19268"/>
                  </a:lnTo>
                  <a:lnTo>
                    <a:pt x="4090" y="14819"/>
                  </a:lnTo>
                  <a:lnTo>
                    <a:pt x="7445" y="14819"/>
                  </a:lnTo>
                  <a:lnTo>
                    <a:pt x="8206" y="19268"/>
                  </a:lnTo>
                  <a:lnTo>
                    <a:pt x="11464" y="19268"/>
                  </a:lnTo>
                  <a:lnTo>
                    <a:pt x="76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6"/>
            <p:cNvSpPr/>
            <p:nvPr/>
          </p:nvSpPr>
          <p:spPr>
            <a:xfrm>
              <a:off x="5040850" y="4451800"/>
              <a:ext cx="336025" cy="481700"/>
            </a:xfrm>
            <a:custGeom>
              <a:rect b="b" l="l" r="r" t="t"/>
              <a:pathLst>
                <a:path extrusionOk="0" h="19268" w="13441">
                  <a:moveTo>
                    <a:pt x="334" y="1"/>
                  </a:moveTo>
                  <a:lnTo>
                    <a:pt x="1" y="19268"/>
                  </a:lnTo>
                  <a:lnTo>
                    <a:pt x="2641" y="19268"/>
                  </a:lnTo>
                  <a:lnTo>
                    <a:pt x="2903" y="5828"/>
                  </a:lnTo>
                  <a:lnTo>
                    <a:pt x="5686" y="19268"/>
                  </a:lnTo>
                  <a:lnTo>
                    <a:pt x="7801" y="19268"/>
                  </a:lnTo>
                  <a:lnTo>
                    <a:pt x="10540" y="5876"/>
                  </a:lnTo>
                  <a:lnTo>
                    <a:pt x="10823" y="19268"/>
                  </a:lnTo>
                  <a:lnTo>
                    <a:pt x="13440" y="19268"/>
                  </a:lnTo>
                  <a:lnTo>
                    <a:pt x="13083" y="1"/>
                  </a:lnTo>
                  <a:lnTo>
                    <a:pt x="9538" y="1"/>
                  </a:lnTo>
                  <a:lnTo>
                    <a:pt x="6708" y="13344"/>
                  </a:lnTo>
                  <a:lnTo>
                    <a:pt x="39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6"/>
            <p:cNvSpPr/>
            <p:nvPr/>
          </p:nvSpPr>
          <p:spPr>
            <a:xfrm>
              <a:off x="5448225" y="4451800"/>
              <a:ext cx="203350" cy="481675"/>
            </a:xfrm>
            <a:custGeom>
              <a:rect b="b" l="l" r="r" t="t"/>
              <a:pathLst>
                <a:path extrusionOk="0" h="19267" w="8134">
                  <a:moveTo>
                    <a:pt x="0" y="1"/>
                  </a:moveTo>
                  <a:lnTo>
                    <a:pt x="0" y="19266"/>
                  </a:lnTo>
                  <a:lnTo>
                    <a:pt x="8133" y="19266"/>
                  </a:lnTo>
                  <a:lnTo>
                    <a:pt x="8133" y="16864"/>
                  </a:lnTo>
                  <a:lnTo>
                    <a:pt x="3496" y="16864"/>
                  </a:lnTo>
                  <a:lnTo>
                    <a:pt x="3496" y="10466"/>
                  </a:lnTo>
                  <a:lnTo>
                    <a:pt x="7112" y="10466"/>
                  </a:lnTo>
                  <a:lnTo>
                    <a:pt x="7112" y="8016"/>
                  </a:lnTo>
                  <a:lnTo>
                    <a:pt x="3495" y="8016"/>
                  </a:lnTo>
                  <a:lnTo>
                    <a:pt x="3495" y="2474"/>
                  </a:lnTo>
                  <a:lnTo>
                    <a:pt x="8084" y="2474"/>
                  </a:lnTo>
                  <a:lnTo>
                    <a:pt x="8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6"/>
            <p:cNvSpPr/>
            <p:nvPr/>
          </p:nvSpPr>
          <p:spPr>
            <a:xfrm>
              <a:off x="2217400" y="5231925"/>
              <a:ext cx="129400" cy="240825"/>
            </a:xfrm>
            <a:custGeom>
              <a:rect b="b" l="l" r="r" t="t"/>
              <a:pathLst>
                <a:path extrusionOk="0" h="9633" w="5176">
                  <a:moveTo>
                    <a:pt x="0" y="0"/>
                  </a:moveTo>
                  <a:lnTo>
                    <a:pt x="2178" y="6435"/>
                  </a:lnTo>
                  <a:lnTo>
                    <a:pt x="2180" y="9632"/>
                  </a:lnTo>
                  <a:lnTo>
                    <a:pt x="3057" y="9632"/>
                  </a:lnTo>
                  <a:lnTo>
                    <a:pt x="3057" y="6435"/>
                  </a:lnTo>
                  <a:lnTo>
                    <a:pt x="5176" y="0"/>
                  </a:lnTo>
                  <a:lnTo>
                    <a:pt x="4284" y="0"/>
                  </a:lnTo>
                  <a:lnTo>
                    <a:pt x="2619" y="5351"/>
                  </a:lnTo>
                  <a:lnTo>
                    <a:pt x="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6"/>
            <p:cNvSpPr/>
            <p:nvPr/>
          </p:nvSpPr>
          <p:spPr>
            <a:xfrm>
              <a:off x="2427300" y="5229500"/>
              <a:ext cx="123725" cy="246200"/>
            </a:xfrm>
            <a:custGeom>
              <a:rect b="b" l="l" r="r" t="t"/>
              <a:pathLst>
                <a:path extrusionOk="0" h="9848" w="4949">
                  <a:moveTo>
                    <a:pt x="2486" y="727"/>
                  </a:moveTo>
                  <a:cubicBezTo>
                    <a:pt x="3080" y="727"/>
                    <a:pt x="3488" y="894"/>
                    <a:pt x="3706" y="1227"/>
                  </a:cubicBezTo>
                  <a:cubicBezTo>
                    <a:pt x="3922" y="1560"/>
                    <a:pt x="4034" y="2059"/>
                    <a:pt x="4034" y="2724"/>
                  </a:cubicBezTo>
                  <a:lnTo>
                    <a:pt x="4034" y="7089"/>
                  </a:lnTo>
                  <a:cubicBezTo>
                    <a:pt x="4034" y="7755"/>
                    <a:pt x="3921" y="8260"/>
                    <a:pt x="3699" y="8606"/>
                  </a:cubicBezTo>
                  <a:cubicBezTo>
                    <a:pt x="3478" y="8951"/>
                    <a:pt x="3073" y="9123"/>
                    <a:pt x="2486" y="9123"/>
                  </a:cubicBezTo>
                  <a:cubicBezTo>
                    <a:pt x="2483" y="9123"/>
                    <a:pt x="2480" y="9123"/>
                    <a:pt x="2477" y="9123"/>
                  </a:cubicBezTo>
                  <a:cubicBezTo>
                    <a:pt x="1879" y="9123"/>
                    <a:pt x="1470" y="8952"/>
                    <a:pt x="1250" y="8613"/>
                  </a:cubicBezTo>
                  <a:cubicBezTo>
                    <a:pt x="1027" y="8270"/>
                    <a:pt x="917" y="7763"/>
                    <a:pt x="917" y="7089"/>
                  </a:cubicBezTo>
                  <a:lnTo>
                    <a:pt x="917" y="2724"/>
                  </a:lnTo>
                  <a:cubicBezTo>
                    <a:pt x="915" y="2052"/>
                    <a:pt x="1027" y="1550"/>
                    <a:pt x="1250" y="1221"/>
                  </a:cubicBezTo>
                  <a:cubicBezTo>
                    <a:pt x="1471" y="891"/>
                    <a:pt x="1884" y="727"/>
                    <a:pt x="2486" y="727"/>
                  </a:cubicBezTo>
                  <a:close/>
                  <a:moveTo>
                    <a:pt x="2486" y="1"/>
                  </a:moveTo>
                  <a:cubicBezTo>
                    <a:pt x="1591" y="1"/>
                    <a:pt x="953" y="248"/>
                    <a:pt x="572" y="744"/>
                  </a:cubicBezTo>
                  <a:cubicBezTo>
                    <a:pt x="192" y="1240"/>
                    <a:pt x="2" y="1955"/>
                    <a:pt x="2" y="2890"/>
                  </a:cubicBezTo>
                  <a:lnTo>
                    <a:pt x="2" y="6888"/>
                  </a:lnTo>
                  <a:cubicBezTo>
                    <a:pt x="0" y="7831"/>
                    <a:pt x="189" y="8560"/>
                    <a:pt x="566" y="9075"/>
                  </a:cubicBezTo>
                  <a:cubicBezTo>
                    <a:pt x="942" y="9590"/>
                    <a:pt x="1578" y="9847"/>
                    <a:pt x="2477" y="9847"/>
                  </a:cubicBezTo>
                  <a:cubicBezTo>
                    <a:pt x="2480" y="9847"/>
                    <a:pt x="2483" y="9847"/>
                    <a:pt x="2486" y="9847"/>
                  </a:cubicBezTo>
                  <a:cubicBezTo>
                    <a:pt x="3383" y="9847"/>
                    <a:pt x="4016" y="9592"/>
                    <a:pt x="4390" y="9080"/>
                  </a:cubicBezTo>
                  <a:cubicBezTo>
                    <a:pt x="4762" y="8568"/>
                    <a:pt x="4949" y="7842"/>
                    <a:pt x="4949" y="6898"/>
                  </a:cubicBezTo>
                  <a:lnTo>
                    <a:pt x="4949" y="2890"/>
                  </a:lnTo>
                  <a:cubicBezTo>
                    <a:pt x="4947" y="1963"/>
                    <a:pt x="4757" y="1250"/>
                    <a:pt x="4378" y="750"/>
                  </a:cubicBezTo>
                  <a:cubicBezTo>
                    <a:pt x="3998" y="250"/>
                    <a:pt x="3368" y="1"/>
                    <a:pt x="2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6"/>
            <p:cNvSpPr/>
            <p:nvPr/>
          </p:nvSpPr>
          <p:spPr>
            <a:xfrm>
              <a:off x="2645250" y="5231925"/>
              <a:ext cx="122850" cy="243825"/>
            </a:xfrm>
            <a:custGeom>
              <a:rect b="b" l="l" r="r" t="t"/>
              <a:pathLst>
                <a:path extrusionOk="0" h="9753" w="4914">
                  <a:moveTo>
                    <a:pt x="1" y="0"/>
                  </a:moveTo>
                  <a:lnTo>
                    <a:pt x="1" y="7004"/>
                  </a:lnTo>
                  <a:cubicBezTo>
                    <a:pt x="1" y="7893"/>
                    <a:pt x="179" y="8571"/>
                    <a:pt x="535" y="9044"/>
                  </a:cubicBezTo>
                  <a:cubicBezTo>
                    <a:pt x="893" y="9516"/>
                    <a:pt x="1537" y="9752"/>
                    <a:pt x="2464" y="9752"/>
                  </a:cubicBezTo>
                  <a:cubicBezTo>
                    <a:pt x="3361" y="9750"/>
                    <a:pt x="3993" y="9511"/>
                    <a:pt x="4361" y="9032"/>
                  </a:cubicBezTo>
                  <a:cubicBezTo>
                    <a:pt x="4728" y="8553"/>
                    <a:pt x="4913" y="7878"/>
                    <a:pt x="4913" y="7004"/>
                  </a:cubicBezTo>
                  <a:lnTo>
                    <a:pt x="4913" y="0"/>
                  </a:lnTo>
                  <a:lnTo>
                    <a:pt x="4046" y="0"/>
                  </a:lnTo>
                  <a:lnTo>
                    <a:pt x="4046" y="7030"/>
                  </a:lnTo>
                  <a:cubicBezTo>
                    <a:pt x="4046" y="7655"/>
                    <a:pt x="3926" y="8145"/>
                    <a:pt x="3690" y="8498"/>
                  </a:cubicBezTo>
                  <a:cubicBezTo>
                    <a:pt x="3451" y="8850"/>
                    <a:pt x="3042" y="9027"/>
                    <a:pt x="2464" y="9027"/>
                  </a:cubicBezTo>
                  <a:cubicBezTo>
                    <a:pt x="2461" y="9027"/>
                    <a:pt x="2458" y="9027"/>
                    <a:pt x="2455" y="9027"/>
                  </a:cubicBezTo>
                  <a:cubicBezTo>
                    <a:pt x="1858" y="9027"/>
                    <a:pt x="1446" y="8854"/>
                    <a:pt x="1221" y="8504"/>
                  </a:cubicBezTo>
                  <a:cubicBezTo>
                    <a:pt x="996" y="8155"/>
                    <a:pt x="883" y="7663"/>
                    <a:pt x="883" y="7028"/>
                  </a:cubicBezTo>
                  <a:lnTo>
                    <a:pt x="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6"/>
            <p:cNvSpPr/>
            <p:nvPr/>
          </p:nvSpPr>
          <p:spPr>
            <a:xfrm>
              <a:off x="2867025" y="5231925"/>
              <a:ext cx="117800" cy="240825"/>
            </a:xfrm>
            <a:custGeom>
              <a:rect b="b" l="l" r="r" t="t"/>
              <a:pathLst>
                <a:path extrusionOk="0" h="9633" w="4712">
                  <a:moveTo>
                    <a:pt x="2164" y="679"/>
                  </a:moveTo>
                  <a:cubicBezTo>
                    <a:pt x="2745" y="679"/>
                    <a:pt x="3145" y="819"/>
                    <a:pt x="3362" y="1094"/>
                  </a:cubicBezTo>
                  <a:cubicBezTo>
                    <a:pt x="3579" y="1373"/>
                    <a:pt x="3689" y="1824"/>
                    <a:pt x="3689" y="2450"/>
                  </a:cubicBezTo>
                  <a:cubicBezTo>
                    <a:pt x="3689" y="3068"/>
                    <a:pt x="3572" y="3521"/>
                    <a:pt x="3344" y="3806"/>
                  </a:cubicBezTo>
                  <a:cubicBezTo>
                    <a:pt x="3113" y="4092"/>
                    <a:pt x="2710" y="4234"/>
                    <a:pt x="2131" y="4234"/>
                  </a:cubicBezTo>
                  <a:lnTo>
                    <a:pt x="906" y="4234"/>
                  </a:lnTo>
                  <a:lnTo>
                    <a:pt x="906" y="679"/>
                  </a:lnTo>
                  <a:lnTo>
                    <a:pt x="2154" y="679"/>
                  </a:lnTo>
                  <a:cubicBezTo>
                    <a:pt x="2157" y="679"/>
                    <a:pt x="2161" y="679"/>
                    <a:pt x="2164" y="679"/>
                  </a:cubicBezTo>
                  <a:close/>
                  <a:moveTo>
                    <a:pt x="1" y="0"/>
                  </a:moveTo>
                  <a:lnTo>
                    <a:pt x="2" y="9632"/>
                  </a:lnTo>
                  <a:lnTo>
                    <a:pt x="906" y="9632"/>
                  </a:lnTo>
                  <a:lnTo>
                    <a:pt x="906" y="4898"/>
                  </a:lnTo>
                  <a:lnTo>
                    <a:pt x="2416" y="4898"/>
                  </a:lnTo>
                  <a:lnTo>
                    <a:pt x="3833" y="9632"/>
                  </a:lnTo>
                  <a:lnTo>
                    <a:pt x="4712" y="9632"/>
                  </a:lnTo>
                  <a:lnTo>
                    <a:pt x="3236" y="4710"/>
                  </a:lnTo>
                  <a:cubicBezTo>
                    <a:pt x="3728" y="4607"/>
                    <a:pt x="4074" y="4357"/>
                    <a:pt x="4271" y="3960"/>
                  </a:cubicBezTo>
                  <a:cubicBezTo>
                    <a:pt x="4469" y="3564"/>
                    <a:pt x="4569" y="3060"/>
                    <a:pt x="4569" y="2450"/>
                  </a:cubicBezTo>
                  <a:cubicBezTo>
                    <a:pt x="4569" y="1648"/>
                    <a:pt x="4387" y="1040"/>
                    <a:pt x="4021" y="625"/>
                  </a:cubicBezTo>
                  <a:cubicBezTo>
                    <a:pt x="3656" y="209"/>
                    <a:pt x="3042" y="0"/>
                    <a:pt x="2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6"/>
            <p:cNvSpPr/>
            <p:nvPr/>
          </p:nvSpPr>
          <p:spPr>
            <a:xfrm>
              <a:off x="3183100" y="5231925"/>
              <a:ext cx="112375" cy="240825"/>
            </a:xfrm>
            <a:custGeom>
              <a:rect b="b" l="l" r="r" t="t"/>
              <a:pathLst>
                <a:path extrusionOk="0" h="9633" w="4495">
                  <a:moveTo>
                    <a:pt x="0" y="0"/>
                  </a:moveTo>
                  <a:lnTo>
                    <a:pt x="0" y="702"/>
                  </a:lnTo>
                  <a:lnTo>
                    <a:pt x="1819" y="702"/>
                  </a:lnTo>
                  <a:lnTo>
                    <a:pt x="1819" y="9632"/>
                  </a:lnTo>
                  <a:lnTo>
                    <a:pt x="2722" y="9632"/>
                  </a:lnTo>
                  <a:lnTo>
                    <a:pt x="2722" y="702"/>
                  </a:lnTo>
                  <a:lnTo>
                    <a:pt x="4495" y="702"/>
                  </a:lnTo>
                  <a:lnTo>
                    <a:pt x="4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6"/>
            <p:cNvSpPr/>
            <p:nvPr/>
          </p:nvSpPr>
          <p:spPr>
            <a:xfrm>
              <a:off x="3360850" y="5231925"/>
              <a:ext cx="125800" cy="240825"/>
            </a:xfrm>
            <a:custGeom>
              <a:rect b="b" l="l" r="r" t="t"/>
              <a:pathLst>
                <a:path extrusionOk="0" h="9633" w="5032">
                  <a:moveTo>
                    <a:pt x="2521" y="1201"/>
                  </a:moveTo>
                  <a:lnTo>
                    <a:pt x="3545" y="6399"/>
                  </a:lnTo>
                  <a:lnTo>
                    <a:pt x="1499" y="6397"/>
                  </a:lnTo>
                  <a:lnTo>
                    <a:pt x="2521" y="1201"/>
                  </a:lnTo>
                  <a:close/>
                  <a:moveTo>
                    <a:pt x="2035" y="0"/>
                  </a:moveTo>
                  <a:lnTo>
                    <a:pt x="0" y="9632"/>
                  </a:lnTo>
                  <a:lnTo>
                    <a:pt x="882" y="9632"/>
                  </a:lnTo>
                  <a:lnTo>
                    <a:pt x="1368" y="7053"/>
                  </a:lnTo>
                  <a:lnTo>
                    <a:pt x="3664" y="7053"/>
                  </a:lnTo>
                  <a:lnTo>
                    <a:pt x="4139" y="9632"/>
                  </a:lnTo>
                  <a:lnTo>
                    <a:pt x="5031" y="9632"/>
                  </a:lnTo>
                  <a:lnTo>
                    <a:pt x="29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6"/>
            <p:cNvSpPr/>
            <p:nvPr/>
          </p:nvSpPr>
          <p:spPr>
            <a:xfrm>
              <a:off x="3569575" y="5229500"/>
              <a:ext cx="120100" cy="246475"/>
            </a:xfrm>
            <a:custGeom>
              <a:rect b="b" l="l" r="r" t="t"/>
              <a:pathLst>
                <a:path extrusionOk="0" h="9859" w="4804">
                  <a:moveTo>
                    <a:pt x="2438" y="1"/>
                  </a:moveTo>
                  <a:cubicBezTo>
                    <a:pt x="1524" y="1"/>
                    <a:pt x="891" y="256"/>
                    <a:pt x="534" y="768"/>
                  </a:cubicBezTo>
                  <a:cubicBezTo>
                    <a:pt x="178" y="1280"/>
                    <a:pt x="1" y="2036"/>
                    <a:pt x="1" y="3034"/>
                  </a:cubicBezTo>
                  <a:lnTo>
                    <a:pt x="1" y="6793"/>
                  </a:lnTo>
                  <a:cubicBezTo>
                    <a:pt x="1" y="7783"/>
                    <a:pt x="180" y="8542"/>
                    <a:pt x="540" y="9070"/>
                  </a:cubicBezTo>
                  <a:cubicBezTo>
                    <a:pt x="900" y="9595"/>
                    <a:pt x="1511" y="9859"/>
                    <a:pt x="2371" y="9859"/>
                  </a:cubicBezTo>
                  <a:cubicBezTo>
                    <a:pt x="2373" y="9859"/>
                    <a:pt x="2376" y="9859"/>
                    <a:pt x="2379" y="9859"/>
                  </a:cubicBezTo>
                  <a:cubicBezTo>
                    <a:pt x="2846" y="9859"/>
                    <a:pt x="3220" y="9754"/>
                    <a:pt x="3495" y="9539"/>
                  </a:cubicBezTo>
                  <a:cubicBezTo>
                    <a:pt x="3774" y="9324"/>
                    <a:pt x="3981" y="9024"/>
                    <a:pt x="4115" y="8636"/>
                  </a:cubicBezTo>
                  <a:lnTo>
                    <a:pt x="4222" y="9729"/>
                  </a:lnTo>
                  <a:lnTo>
                    <a:pt x="4804" y="9729"/>
                  </a:lnTo>
                  <a:lnTo>
                    <a:pt x="4804" y="5068"/>
                  </a:lnTo>
                  <a:lnTo>
                    <a:pt x="2546" y="5068"/>
                  </a:lnTo>
                  <a:lnTo>
                    <a:pt x="2546" y="5746"/>
                  </a:lnTo>
                  <a:lnTo>
                    <a:pt x="3972" y="5746"/>
                  </a:lnTo>
                  <a:lnTo>
                    <a:pt x="3972" y="6876"/>
                  </a:lnTo>
                  <a:cubicBezTo>
                    <a:pt x="3972" y="7635"/>
                    <a:pt x="3861" y="8201"/>
                    <a:pt x="3640" y="8570"/>
                  </a:cubicBezTo>
                  <a:cubicBezTo>
                    <a:pt x="3417" y="8939"/>
                    <a:pt x="3025" y="9123"/>
                    <a:pt x="2464" y="9123"/>
                  </a:cubicBezTo>
                  <a:cubicBezTo>
                    <a:pt x="1869" y="9123"/>
                    <a:pt x="1462" y="8941"/>
                    <a:pt x="1244" y="8577"/>
                  </a:cubicBezTo>
                  <a:cubicBezTo>
                    <a:pt x="1026" y="8213"/>
                    <a:pt x="916" y="7653"/>
                    <a:pt x="916" y="6899"/>
                  </a:cubicBezTo>
                  <a:lnTo>
                    <a:pt x="916" y="2941"/>
                  </a:lnTo>
                  <a:cubicBezTo>
                    <a:pt x="916" y="2455"/>
                    <a:pt x="952" y="2057"/>
                    <a:pt x="1027" y="1745"/>
                  </a:cubicBezTo>
                  <a:cubicBezTo>
                    <a:pt x="1105" y="1432"/>
                    <a:pt x="1255" y="1185"/>
                    <a:pt x="1482" y="1001"/>
                  </a:cubicBezTo>
                  <a:cubicBezTo>
                    <a:pt x="1706" y="819"/>
                    <a:pt x="2029" y="727"/>
                    <a:pt x="2449" y="727"/>
                  </a:cubicBezTo>
                  <a:cubicBezTo>
                    <a:pt x="3012" y="729"/>
                    <a:pt x="3395" y="889"/>
                    <a:pt x="3602" y="1209"/>
                  </a:cubicBezTo>
                  <a:cubicBezTo>
                    <a:pt x="3808" y="1531"/>
                    <a:pt x="3912" y="2052"/>
                    <a:pt x="3912" y="2774"/>
                  </a:cubicBezTo>
                  <a:lnTo>
                    <a:pt x="3912" y="3106"/>
                  </a:lnTo>
                  <a:lnTo>
                    <a:pt x="4769" y="3106"/>
                  </a:lnTo>
                  <a:lnTo>
                    <a:pt x="4769" y="2774"/>
                  </a:lnTo>
                  <a:cubicBezTo>
                    <a:pt x="4769" y="1855"/>
                    <a:pt x="4589" y="1163"/>
                    <a:pt x="4228" y="698"/>
                  </a:cubicBezTo>
                  <a:cubicBezTo>
                    <a:pt x="3866" y="234"/>
                    <a:pt x="3269" y="1"/>
                    <a:pt x="24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6"/>
            <p:cNvSpPr/>
            <p:nvPr/>
          </p:nvSpPr>
          <p:spPr>
            <a:xfrm>
              <a:off x="3788375" y="5231925"/>
              <a:ext cx="91025" cy="240825"/>
            </a:xfrm>
            <a:custGeom>
              <a:rect b="b" l="l" r="r" t="t"/>
              <a:pathLst>
                <a:path extrusionOk="0" h="9633" w="3641">
                  <a:moveTo>
                    <a:pt x="0" y="0"/>
                  </a:moveTo>
                  <a:lnTo>
                    <a:pt x="0" y="9632"/>
                  </a:lnTo>
                  <a:lnTo>
                    <a:pt x="3641" y="9632"/>
                  </a:lnTo>
                  <a:lnTo>
                    <a:pt x="3641" y="8955"/>
                  </a:lnTo>
                  <a:lnTo>
                    <a:pt x="906" y="8955"/>
                  </a:lnTo>
                  <a:lnTo>
                    <a:pt x="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6"/>
            <p:cNvSpPr/>
            <p:nvPr/>
          </p:nvSpPr>
          <p:spPr>
            <a:xfrm>
              <a:off x="3962075" y="5231925"/>
              <a:ext cx="22550" cy="240825"/>
            </a:xfrm>
            <a:custGeom>
              <a:rect b="b" l="l" r="r" t="t"/>
              <a:pathLst>
                <a:path extrusionOk="0" h="9633" w="902">
                  <a:moveTo>
                    <a:pt x="0" y="0"/>
                  </a:moveTo>
                  <a:lnTo>
                    <a:pt x="0" y="9632"/>
                  </a:lnTo>
                  <a:lnTo>
                    <a:pt x="902" y="9632"/>
                  </a:lnTo>
                  <a:lnTo>
                    <a:pt x="9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6"/>
            <p:cNvSpPr/>
            <p:nvPr/>
          </p:nvSpPr>
          <p:spPr>
            <a:xfrm>
              <a:off x="4086850" y="5231925"/>
              <a:ext cx="112750" cy="240825"/>
            </a:xfrm>
            <a:custGeom>
              <a:rect b="b" l="l" r="r" t="t"/>
              <a:pathLst>
                <a:path extrusionOk="0" h="9633" w="4510">
                  <a:moveTo>
                    <a:pt x="0" y="0"/>
                  </a:moveTo>
                  <a:lnTo>
                    <a:pt x="0" y="9632"/>
                  </a:lnTo>
                  <a:lnTo>
                    <a:pt x="788" y="9632"/>
                  </a:lnTo>
                  <a:lnTo>
                    <a:pt x="788" y="2070"/>
                  </a:lnTo>
                  <a:lnTo>
                    <a:pt x="3867" y="9632"/>
                  </a:lnTo>
                  <a:lnTo>
                    <a:pt x="4510" y="9632"/>
                  </a:lnTo>
                  <a:lnTo>
                    <a:pt x="4510" y="0"/>
                  </a:lnTo>
                  <a:lnTo>
                    <a:pt x="3723" y="0"/>
                  </a:lnTo>
                  <a:lnTo>
                    <a:pt x="3723" y="7481"/>
                  </a:lnTo>
                  <a:lnTo>
                    <a:pt x="6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6"/>
            <p:cNvSpPr/>
            <p:nvPr/>
          </p:nvSpPr>
          <p:spPr>
            <a:xfrm>
              <a:off x="4300625" y="5231925"/>
              <a:ext cx="87800" cy="240775"/>
            </a:xfrm>
            <a:custGeom>
              <a:rect b="b" l="l" r="r" t="t"/>
              <a:pathLst>
                <a:path extrusionOk="0" h="9631" w="3512">
                  <a:moveTo>
                    <a:pt x="1" y="0"/>
                  </a:moveTo>
                  <a:lnTo>
                    <a:pt x="1" y="9631"/>
                  </a:lnTo>
                  <a:lnTo>
                    <a:pt x="3512" y="9631"/>
                  </a:lnTo>
                  <a:lnTo>
                    <a:pt x="3512"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6"/>
            <p:cNvSpPr/>
            <p:nvPr/>
          </p:nvSpPr>
          <p:spPr>
            <a:xfrm>
              <a:off x="4598525" y="5231925"/>
              <a:ext cx="121375" cy="240825"/>
            </a:xfrm>
            <a:custGeom>
              <a:rect b="b" l="l" r="r" t="t"/>
              <a:pathLst>
                <a:path extrusionOk="0" h="9633" w="4855">
                  <a:moveTo>
                    <a:pt x="1" y="0"/>
                  </a:moveTo>
                  <a:lnTo>
                    <a:pt x="1" y="9632"/>
                  </a:lnTo>
                  <a:lnTo>
                    <a:pt x="916" y="9632"/>
                  </a:lnTo>
                  <a:lnTo>
                    <a:pt x="916" y="4948"/>
                  </a:lnTo>
                  <a:lnTo>
                    <a:pt x="3949" y="4948"/>
                  </a:lnTo>
                  <a:lnTo>
                    <a:pt x="3949" y="9632"/>
                  </a:lnTo>
                  <a:lnTo>
                    <a:pt x="4855" y="9632"/>
                  </a:lnTo>
                  <a:lnTo>
                    <a:pt x="4855" y="0"/>
                  </a:lnTo>
                  <a:lnTo>
                    <a:pt x="3949" y="0"/>
                  </a:lnTo>
                  <a:lnTo>
                    <a:pt x="3949" y="4269"/>
                  </a:lnTo>
                  <a:lnTo>
                    <a:pt x="916" y="4269"/>
                  </a:lnTo>
                  <a:lnTo>
                    <a:pt x="9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6"/>
            <p:cNvSpPr/>
            <p:nvPr/>
          </p:nvSpPr>
          <p:spPr>
            <a:xfrm>
              <a:off x="4821225" y="5231925"/>
              <a:ext cx="87750" cy="240775"/>
            </a:xfrm>
            <a:custGeom>
              <a:rect b="b" l="l" r="r" t="t"/>
              <a:pathLst>
                <a:path extrusionOk="0" h="9631" w="3510">
                  <a:moveTo>
                    <a:pt x="0" y="0"/>
                  </a:moveTo>
                  <a:lnTo>
                    <a:pt x="0" y="9631"/>
                  </a:lnTo>
                  <a:lnTo>
                    <a:pt x="3509" y="9631"/>
                  </a:lnTo>
                  <a:lnTo>
                    <a:pt x="3509"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6"/>
            <p:cNvSpPr/>
            <p:nvPr/>
          </p:nvSpPr>
          <p:spPr>
            <a:xfrm>
              <a:off x="4999325" y="5231925"/>
              <a:ext cx="117775" cy="240825"/>
            </a:xfrm>
            <a:custGeom>
              <a:rect b="b" l="l" r="r" t="t"/>
              <a:pathLst>
                <a:path extrusionOk="0" h="9633" w="4711">
                  <a:moveTo>
                    <a:pt x="2161" y="679"/>
                  </a:moveTo>
                  <a:cubicBezTo>
                    <a:pt x="2742" y="679"/>
                    <a:pt x="3142" y="819"/>
                    <a:pt x="3359" y="1094"/>
                  </a:cubicBezTo>
                  <a:cubicBezTo>
                    <a:pt x="3577" y="1373"/>
                    <a:pt x="3687" y="1824"/>
                    <a:pt x="3687" y="2450"/>
                  </a:cubicBezTo>
                  <a:cubicBezTo>
                    <a:pt x="3687" y="3068"/>
                    <a:pt x="3571" y="3521"/>
                    <a:pt x="3343" y="3806"/>
                  </a:cubicBezTo>
                  <a:cubicBezTo>
                    <a:pt x="3111" y="4092"/>
                    <a:pt x="2708" y="4234"/>
                    <a:pt x="2129" y="4234"/>
                  </a:cubicBezTo>
                  <a:lnTo>
                    <a:pt x="903" y="4234"/>
                  </a:lnTo>
                  <a:lnTo>
                    <a:pt x="903" y="679"/>
                  </a:lnTo>
                  <a:lnTo>
                    <a:pt x="2151" y="679"/>
                  </a:lnTo>
                  <a:cubicBezTo>
                    <a:pt x="2154" y="679"/>
                    <a:pt x="2157" y="679"/>
                    <a:pt x="2161" y="679"/>
                  </a:cubicBezTo>
                  <a:close/>
                  <a:moveTo>
                    <a:pt x="1" y="0"/>
                  </a:moveTo>
                  <a:lnTo>
                    <a:pt x="1" y="9632"/>
                  </a:lnTo>
                  <a:lnTo>
                    <a:pt x="904" y="9632"/>
                  </a:lnTo>
                  <a:lnTo>
                    <a:pt x="904" y="4898"/>
                  </a:lnTo>
                  <a:lnTo>
                    <a:pt x="2415" y="4898"/>
                  </a:lnTo>
                  <a:lnTo>
                    <a:pt x="3831" y="9632"/>
                  </a:lnTo>
                  <a:lnTo>
                    <a:pt x="4710" y="9632"/>
                  </a:lnTo>
                  <a:lnTo>
                    <a:pt x="3234" y="4710"/>
                  </a:lnTo>
                  <a:cubicBezTo>
                    <a:pt x="3726" y="4607"/>
                    <a:pt x="4072" y="4357"/>
                    <a:pt x="4271" y="3960"/>
                  </a:cubicBezTo>
                  <a:cubicBezTo>
                    <a:pt x="4468" y="3564"/>
                    <a:pt x="4568" y="3060"/>
                    <a:pt x="4568" y="2450"/>
                  </a:cubicBezTo>
                  <a:cubicBezTo>
                    <a:pt x="4568" y="1648"/>
                    <a:pt x="4386" y="1040"/>
                    <a:pt x="4020" y="625"/>
                  </a:cubicBezTo>
                  <a:cubicBezTo>
                    <a:pt x="3656" y="209"/>
                    <a:pt x="3041" y="0"/>
                    <a:pt x="2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6"/>
            <p:cNvSpPr/>
            <p:nvPr/>
          </p:nvSpPr>
          <p:spPr>
            <a:xfrm>
              <a:off x="5210650" y="5231925"/>
              <a:ext cx="87750" cy="240775"/>
            </a:xfrm>
            <a:custGeom>
              <a:rect b="b" l="l" r="r" t="t"/>
              <a:pathLst>
                <a:path extrusionOk="0" h="9631" w="3510">
                  <a:moveTo>
                    <a:pt x="1" y="0"/>
                  </a:moveTo>
                  <a:lnTo>
                    <a:pt x="1" y="9631"/>
                  </a:lnTo>
                  <a:lnTo>
                    <a:pt x="3510" y="9631"/>
                  </a:lnTo>
                  <a:lnTo>
                    <a:pt x="3510"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46"/>
          <p:cNvGrpSpPr/>
          <p:nvPr/>
        </p:nvGrpSpPr>
        <p:grpSpPr>
          <a:xfrm>
            <a:off x="939113" y="1449449"/>
            <a:ext cx="1328739" cy="1148587"/>
            <a:chOff x="1981025" y="2303082"/>
            <a:chExt cx="3670550" cy="3172893"/>
          </a:xfrm>
        </p:grpSpPr>
        <p:sp>
          <p:nvSpPr>
            <p:cNvPr id="621" name="Google Shape;621;p46"/>
            <p:cNvSpPr/>
            <p:nvPr/>
          </p:nvSpPr>
          <p:spPr>
            <a:xfrm>
              <a:off x="1981025" y="4446425"/>
              <a:ext cx="267600" cy="493575"/>
            </a:xfrm>
            <a:custGeom>
              <a:rect b="b" l="l" r="r" t="t"/>
              <a:pathLst>
                <a:path extrusionOk="0" h="19743" w="10704">
                  <a:moveTo>
                    <a:pt x="5485" y="1"/>
                  </a:moveTo>
                  <a:cubicBezTo>
                    <a:pt x="3476" y="1"/>
                    <a:pt x="2061" y="549"/>
                    <a:pt x="1237" y="1642"/>
                  </a:cubicBezTo>
                  <a:cubicBezTo>
                    <a:pt x="412" y="2736"/>
                    <a:pt x="1" y="4338"/>
                    <a:pt x="1" y="6447"/>
                  </a:cubicBezTo>
                  <a:lnTo>
                    <a:pt x="1" y="13321"/>
                  </a:lnTo>
                  <a:cubicBezTo>
                    <a:pt x="1" y="15366"/>
                    <a:pt x="415" y="16948"/>
                    <a:pt x="1248" y="18065"/>
                  </a:cubicBezTo>
                  <a:cubicBezTo>
                    <a:pt x="2081" y="19183"/>
                    <a:pt x="3497" y="19742"/>
                    <a:pt x="5494" y="19742"/>
                  </a:cubicBezTo>
                  <a:cubicBezTo>
                    <a:pt x="7412" y="19742"/>
                    <a:pt x="8760" y="19230"/>
                    <a:pt x="9537" y="18209"/>
                  </a:cubicBezTo>
                  <a:cubicBezTo>
                    <a:pt x="10313" y="17186"/>
                    <a:pt x="10702" y="15748"/>
                    <a:pt x="10702" y="13891"/>
                  </a:cubicBezTo>
                  <a:lnTo>
                    <a:pt x="10702" y="12345"/>
                  </a:lnTo>
                  <a:lnTo>
                    <a:pt x="7327" y="12345"/>
                  </a:lnTo>
                  <a:lnTo>
                    <a:pt x="7327" y="14082"/>
                  </a:lnTo>
                  <a:cubicBezTo>
                    <a:pt x="7325" y="14780"/>
                    <a:pt x="7289" y="15339"/>
                    <a:pt x="7217" y="15759"/>
                  </a:cubicBezTo>
                  <a:cubicBezTo>
                    <a:pt x="7147" y="16179"/>
                    <a:pt x="6981" y="16515"/>
                    <a:pt x="6719" y="16769"/>
                  </a:cubicBezTo>
                  <a:cubicBezTo>
                    <a:pt x="6456" y="17023"/>
                    <a:pt x="6056" y="17151"/>
                    <a:pt x="5518" y="17151"/>
                  </a:cubicBezTo>
                  <a:cubicBezTo>
                    <a:pt x="4772" y="17151"/>
                    <a:pt x="4257" y="16909"/>
                    <a:pt x="3972" y="16425"/>
                  </a:cubicBezTo>
                  <a:cubicBezTo>
                    <a:pt x="3687" y="15941"/>
                    <a:pt x="3544" y="15152"/>
                    <a:pt x="3544" y="14059"/>
                  </a:cubicBezTo>
                  <a:lnTo>
                    <a:pt x="3544" y="5709"/>
                  </a:lnTo>
                  <a:cubicBezTo>
                    <a:pt x="3544" y="5012"/>
                    <a:pt x="3585" y="4443"/>
                    <a:pt x="3674" y="4009"/>
                  </a:cubicBezTo>
                  <a:cubicBezTo>
                    <a:pt x="3762" y="3574"/>
                    <a:pt x="3949" y="3225"/>
                    <a:pt x="4233" y="2962"/>
                  </a:cubicBezTo>
                  <a:cubicBezTo>
                    <a:pt x="4520" y="2702"/>
                    <a:pt x="4948" y="2570"/>
                    <a:pt x="5518" y="2570"/>
                  </a:cubicBezTo>
                  <a:cubicBezTo>
                    <a:pt x="6073" y="2570"/>
                    <a:pt x="6481" y="2693"/>
                    <a:pt x="6742" y="2939"/>
                  </a:cubicBezTo>
                  <a:cubicBezTo>
                    <a:pt x="7006" y="3185"/>
                    <a:pt x="7168" y="3502"/>
                    <a:pt x="7230" y="3890"/>
                  </a:cubicBezTo>
                  <a:cubicBezTo>
                    <a:pt x="7294" y="4279"/>
                    <a:pt x="7327" y="4814"/>
                    <a:pt x="7327" y="5496"/>
                  </a:cubicBezTo>
                  <a:lnTo>
                    <a:pt x="7327" y="7162"/>
                  </a:lnTo>
                  <a:lnTo>
                    <a:pt x="10703" y="7162"/>
                  </a:lnTo>
                  <a:lnTo>
                    <a:pt x="10703" y="5542"/>
                  </a:lnTo>
                  <a:cubicBezTo>
                    <a:pt x="10703" y="3751"/>
                    <a:pt x="10306" y="2380"/>
                    <a:pt x="9514" y="1428"/>
                  </a:cubicBezTo>
                  <a:cubicBezTo>
                    <a:pt x="8721" y="477"/>
                    <a:pt x="7381" y="1"/>
                    <a:pt x="5494" y="1"/>
                  </a:cubicBezTo>
                  <a:cubicBezTo>
                    <a:pt x="5491" y="1"/>
                    <a:pt x="5488" y="1"/>
                    <a:pt x="5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6"/>
            <p:cNvSpPr/>
            <p:nvPr/>
          </p:nvSpPr>
          <p:spPr>
            <a:xfrm>
              <a:off x="2302100" y="4446425"/>
              <a:ext cx="277750" cy="493575"/>
            </a:xfrm>
            <a:custGeom>
              <a:rect b="b" l="l" r="r" t="t"/>
              <a:pathLst>
                <a:path extrusionOk="0" h="19743" w="11110">
                  <a:moveTo>
                    <a:pt x="5566" y="2570"/>
                  </a:moveTo>
                  <a:cubicBezTo>
                    <a:pt x="6359" y="2570"/>
                    <a:pt x="6884" y="2810"/>
                    <a:pt x="7146" y="3284"/>
                  </a:cubicBezTo>
                  <a:cubicBezTo>
                    <a:pt x="7410" y="3759"/>
                    <a:pt x="7540" y="4464"/>
                    <a:pt x="7540" y="5401"/>
                  </a:cubicBezTo>
                  <a:lnTo>
                    <a:pt x="7540" y="14272"/>
                  </a:lnTo>
                  <a:cubicBezTo>
                    <a:pt x="7540" y="15206"/>
                    <a:pt x="7404" y="15921"/>
                    <a:pt x="7135" y="16413"/>
                  </a:cubicBezTo>
                  <a:cubicBezTo>
                    <a:pt x="6864" y="16904"/>
                    <a:pt x="6341" y="17151"/>
                    <a:pt x="5566" y="17151"/>
                  </a:cubicBezTo>
                  <a:cubicBezTo>
                    <a:pt x="4774" y="17151"/>
                    <a:pt x="4242" y="16905"/>
                    <a:pt x="3973" y="16413"/>
                  </a:cubicBezTo>
                  <a:cubicBezTo>
                    <a:pt x="3703" y="15921"/>
                    <a:pt x="3568" y="15208"/>
                    <a:pt x="3568" y="14272"/>
                  </a:cubicBezTo>
                  <a:lnTo>
                    <a:pt x="3568" y="5401"/>
                  </a:lnTo>
                  <a:cubicBezTo>
                    <a:pt x="3568" y="4481"/>
                    <a:pt x="3703" y="3779"/>
                    <a:pt x="3973" y="3295"/>
                  </a:cubicBezTo>
                  <a:cubicBezTo>
                    <a:pt x="4242" y="2812"/>
                    <a:pt x="4772" y="2570"/>
                    <a:pt x="5566" y="2570"/>
                  </a:cubicBezTo>
                  <a:close/>
                  <a:moveTo>
                    <a:pt x="5566" y="1"/>
                  </a:moveTo>
                  <a:cubicBezTo>
                    <a:pt x="3567" y="1"/>
                    <a:pt x="2140" y="524"/>
                    <a:pt x="1284" y="1570"/>
                  </a:cubicBezTo>
                  <a:cubicBezTo>
                    <a:pt x="428" y="2616"/>
                    <a:pt x="0" y="4163"/>
                    <a:pt x="0" y="6209"/>
                  </a:cubicBezTo>
                  <a:lnTo>
                    <a:pt x="0" y="13439"/>
                  </a:lnTo>
                  <a:cubicBezTo>
                    <a:pt x="0" y="15502"/>
                    <a:pt x="428" y="17068"/>
                    <a:pt x="1284" y="18137"/>
                  </a:cubicBezTo>
                  <a:cubicBezTo>
                    <a:pt x="2140" y="19206"/>
                    <a:pt x="3568" y="19742"/>
                    <a:pt x="5566" y="19742"/>
                  </a:cubicBezTo>
                  <a:cubicBezTo>
                    <a:pt x="7533" y="19742"/>
                    <a:pt x="8948" y="19203"/>
                    <a:pt x="9813" y="18125"/>
                  </a:cubicBezTo>
                  <a:cubicBezTo>
                    <a:pt x="10675" y="17046"/>
                    <a:pt x="11108" y="15484"/>
                    <a:pt x="11108" y="13439"/>
                  </a:cubicBezTo>
                  <a:lnTo>
                    <a:pt x="11108" y="6209"/>
                  </a:lnTo>
                  <a:cubicBezTo>
                    <a:pt x="11110" y="4163"/>
                    <a:pt x="10682" y="2616"/>
                    <a:pt x="9824" y="1570"/>
                  </a:cubicBezTo>
                  <a:cubicBezTo>
                    <a:pt x="8966" y="524"/>
                    <a:pt x="7546" y="1"/>
                    <a:pt x="5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6"/>
            <p:cNvSpPr/>
            <p:nvPr/>
          </p:nvSpPr>
          <p:spPr>
            <a:xfrm>
              <a:off x="2643375" y="4451800"/>
              <a:ext cx="336000" cy="481700"/>
            </a:xfrm>
            <a:custGeom>
              <a:rect b="b" l="l" r="r" t="t"/>
              <a:pathLst>
                <a:path extrusionOk="0" h="19268" w="13440">
                  <a:moveTo>
                    <a:pt x="333" y="1"/>
                  </a:moveTo>
                  <a:lnTo>
                    <a:pt x="0" y="19266"/>
                  </a:lnTo>
                  <a:lnTo>
                    <a:pt x="2640" y="19266"/>
                  </a:lnTo>
                  <a:lnTo>
                    <a:pt x="2903" y="5827"/>
                  </a:lnTo>
                  <a:lnTo>
                    <a:pt x="5685" y="19266"/>
                  </a:lnTo>
                  <a:lnTo>
                    <a:pt x="7802" y="19266"/>
                  </a:lnTo>
                  <a:lnTo>
                    <a:pt x="10539" y="5876"/>
                  </a:lnTo>
                  <a:lnTo>
                    <a:pt x="10823" y="19268"/>
                  </a:lnTo>
                  <a:lnTo>
                    <a:pt x="13440" y="19268"/>
                  </a:lnTo>
                  <a:lnTo>
                    <a:pt x="13082" y="1"/>
                  </a:lnTo>
                  <a:lnTo>
                    <a:pt x="9537" y="1"/>
                  </a:lnTo>
                  <a:lnTo>
                    <a:pt x="6708" y="13344"/>
                  </a:lnTo>
                  <a:lnTo>
                    <a:pt x="39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6"/>
            <p:cNvSpPr/>
            <p:nvPr/>
          </p:nvSpPr>
          <p:spPr>
            <a:xfrm>
              <a:off x="3050725" y="4451800"/>
              <a:ext cx="264650" cy="481675"/>
            </a:xfrm>
            <a:custGeom>
              <a:rect b="b" l="l" r="r" t="t"/>
              <a:pathLst>
                <a:path extrusionOk="0" h="19267" w="10586">
                  <a:moveTo>
                    <a:pt x="4853" y="2474"/>
                  </a:moveTo>
                  <a:cubicBezTo>
                    <a:pt x="5566" y="2474"/>
                    <a:pt x="6091" y="2577"/>
                    <a:pt x="6433" y="2783"/>
                  </a:cubicBezTo>
                  <a:cubicBezTo>
                    <a:pt x="6776" y="2988"/>
                    <a:pt x="7001" y="3293"/>
                    <a:pt x="7112" y="3698"/>
                  </a:cubicBezTo>
                  <a:cubicBezTo>
                    <a:pt x="7224" y="4103"/>
                    <a:pt x="7279" y="4686"/>
                    <a:pt x="7279" y="5446"/>
                  </a:cubicBezTo>
                  <a:cubicBezTo>
                    <a:pt x="7279" y="6493"/>
                    <a:pt x="7112" y="7219"/>
                    <a:pt x="6779" y="7622"/>
                  </a:cubicBezTo>
                  <a:cubicBezTo>
                    <a:pt x="6446" y="8027"/>
                    <a:pt x="5804" y="8229"/>
                    <a:pt x="4853" y="8229"/>
                  </a:cubicBezTo>
                  <a:lnTo>
                    <a:pt x="3496" y="8229"/>
                  </a:lnTo>
                  <a:lnTo>
                    <a:pt x="3496" y="2474"/>
                  </a:lnTo>
                  <a:close/>
                  <a:moveTo>
                    <a:pt x="1" y="1"/>
                  </a:moveTo>
                  <a:lnTo>
                    <a:pt x="1" y="19266"/>
                  </a:lnTo>
                  <a:lnTo>
                    <a:pt x="3495" y="19266"/>
                  </a:lnTo>
                  <a:lnTo>
                    <a:pt x="3495" y="10704"/>
                  </a:lnTo>
                  <a:lnTo>
                    <a:pt x="5422" y="10704"/>
                  </a:lnTo>
                  <a:cubicBezTo>
                    <a:pt x="8863" y="10704"/>
                    <a:pt x="10585" y="8960"/>
                    <a:pt x="10585" y="5471"/>
                  </a:cubicBezTo>
                  <a:cubicBezTo>
                    <a:pt x="10585" y="1824"/>
                    <a:pt x="8944" y="1"/>
                    <a:pt x="56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6"/>
            <p:cNvSpPr/>
            <p:nvPr/>
          </p:nvSpPr>
          <p:spPr>
            <a:xfrm>
              <a:off x="3314775" y="4451800"/>
              <a:ext cx="286600" cy="481700"/>
            </a:xfrm>
            <a:custGeom>
              <a:rect b="b" l="l" r="r" t="t"/>
              <a:pathLst>
                <a:path extrusionOk="0" h="19268" w="11464">
                  <a:moveTo>
                    <a:pt x="5754" y="4495"/>
                  </a:moveTo>
                  <a:lnTo>
                    <a:pt x="7063" y="12583"/>
                  </a:lnTo>
                  <a:lnTo>
                    <a:pt x="4447" y="12583"/>
                  </a:lnTo>
                  <a:lnTo>
                    <a:pt x="5754" y="4495"/>
                  </a:lnTo>
                  <a:close/>
                  <a:moveTo>
                    <a:pt x="3852" y="1"/>
                  </a:moveTo>
                  <a:lnTo>
                    <a:pt x="0" y="19268"/>
                  </a:lnTo>
                  <a:lnTo>
                    <a:pt x="3306" y="19268"/>
                  </a:lnTo>
                  <a:lnTo>
                    <a:pt x="4090" y="14819"/>
                  </a:lnTo>
                  <a:lnTo>
                    <a:pt x="7445" y="14819"/>
                  </a:lnTo>
                  <a:lnTo>
                    <a:pt x="8204" y="19268"/>
                  </a:lnTo>
                  <a:lnTo>
                    <a:pt x="11464" y="19268"/>
                  </a:lnTo>
                  <a:lnTo>
                    <a:pt x="7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6"/>
            <p:cNvSpPr/>
            <p:nvPr/>
          </p:nvSpPr>
          <p:spPr>
            <a:xfrm>
              <a:off x="3649525" y="4451800"/>
              <a:ext cx="250900" cy="481700"/>
            </a:xfrm>
            <a:custGeom>
              <a:rect b="b" l="l" r="r" t="t"/>
              <a:pathLst>
                <a:path extrusionOk="0" h="19268" w="10036">
                  <a:moveTo>
                    <a:pt x="0" y="1"/>
                  </a:moveTo>
                  <a:lnTo>
                    <a:pt x="0" y="19266"/>
                  </a:lnTo>
                  <a:lnTo>
                    <a:pt x="2996" y="19266"/>
                  </a:lnTo>
                  <a:lnTo>
                    <a:pt x="2996" y="7754"/>
                  </a:lnTo>
                  <a:lnTo>
                    <a:pt x="7706" y="19268"/>
                  </a:lnTo>
                  <a:lnTo>
                    <a:pt x="10036" y="19268"/>
                  </a:lnTo>
                  <a:lnTo>
                    <a:pt x="10036" y="1"/>
                  </a:lnTo>
                  <a:lnTo>
                    <a:pt x="7135" y="1"/>
                  </a:lnTo>
                  <a:lnTo>
                    <a:pt x="7135" y="10989"/>
                  </a:lnTo>
                  <a:lnTo>
                    <a:pt x="24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6"/>
            <p:cNvSpPr/>
            <p:nvPr/>
          </p:nvSpPr>
          <p:spPr>
            <a:xfrm>
              <a:off x="3943250" y="4451800"/>
              <a:ext cx="277675" cy="481675"/>
            </a:xfrm>
            <a:custGeom>
              <a:rect b="b" l="l" r="r" t="t"/>
              <a:pathLst>
                <a:path extrusionOk="0" h="19267" w="11107">
                  <a:moveTo>
                    <a:pt x="0" y="1"/>
                  </a:moveTo>
                  <a:lnTo>
                    <a:pt x="3900" y="11915"/>
                  </a:lnTo>
                  <a:lnTo>
                    <a:pt x="3900" y="19266"/>
                  </a:lnTo>
                  <a:lnTo>
                    <a:pt x="7255" y="19266"/>
                  </a:lnTo>
                  <a:lnTo>
                    <a:pt x="7255" y="11915"/>
                  </a:lnTo>
                  <a:lnTo>
                    <a:pt x="11106" y="1"/>
                  </a:lnTo>
                  <a:lnTo>
                    <a:pt x="7896" y="1"/>
                  </a:lnTo>
                  <a:lnTo>
                    <a:pt x="5661" y="7636"/>
                  </a:lnTo>
                  <a:lnTo>
                    <a:pt x="32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6"/>
            <p:cNvSpPr/>
            <p:nvPr/>
          </p:nvSpPr>
          <p:spPr>
            <a:xfrm>
              <a:off x="4407625" y="4451800"/>
              <a:ext cx="250950" cy="481700"/>
            </a:xfrm>
            <a:custGeom>
              <a:rect b="b" l="l" r="r" t="t"/>
              <a:pathLst>
                <a:path extrusionOk="0" h="19268" w="10038">
                  <a:moveTo>
                    <a:pt x="1" y="1"/>
                  </a:moveTo>
                  <a:lnTo>
                    <a:pt x="1" y="19268"/>
                  </a:lnTo>
                  <a:lnTo>
                    <a:pt x="2998" y="19268"/>
                  </a:lnTo>
                  <a:lnTo>
                    <a:pt x="2998" y="7755"/>
                  </a:lnTo>
                  <a:lnTo>
                    <a:pt x="7707" y="19268"/>
                  </a:lnTo>
                  <a:lnTo>
                    <a:pt x="10038" y="19268"/>
                  </a:lnTo>
                  <a:lnTo>
                    <a:pt x="10038" y="1"/>
                  </a:lnTo>
                  <a:lnTo>
                    <a:pt x="7135" y="1"/>
                  </a:lnTo>
                  <a:lnTo>
                    <a:pt x="7135" y="10989"/>
                  </a:lnTo>
                  <a:lnTo>
                    <a:pt x="2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6"/>
            <p:cNvSpPr/>
            <p:nvPr/>
          </p:nvSpPr>
          <p:spPr>
            <a:xfrm>
              <a:off x="4707325" y="4451800"/>
              <a:ext cx="286625" cy="481700"/>
            </a:xfrm>
            <a:custGeom>
              <a:rect b="b" l="l" r="r" t="t"/>
              <a:pathLst>
                <a:path extrusionOk="0" h="19268" w="11465">
                  <a:moveTo>
                    <a:pt x="5755" y="4495"/>
                  </a:moveTo>
                  <a:lnTo>
                    <a:pt x="7063" y="12583"/>
                  </a:lnTo>
                  <a:lnTo>
                    <a:pt x="4448" y="12583"/>
                  </a:lnTo>
                  <a:lnTo>
                    <a:pt x="5755" y="4495"/>
                  </a:lnTo>
                  <a:close/>
                  <a:moveTo>
                    <a:pt x="3853" y="1"/>
                  </a:moveTo>
                  <a:lnTo>
                    <a:pt x="1" y="19268"/>
                  </a:lnTo>
                  <a:lnTo>
                    <a:pt x="3307" y="19268"/>
                  </a:lnTo>
                  <a:lnTo>
                    <a:pt x="4090" y="14819"/>
                  </a:lnTo>
                  <a:lnTo>
                    <a:pt x="7445" y="14819"/>
                  </a:lnTo>
                  <a:lnTo>
                    <a:pt x="8206" y="19268"/>
                  </a:lnTo>
                  <a:lnTo>
                    <a:pt x="11464" y="19268"/>
                  </a:lnTo>
                  <a:lnTo>
                    <a:pt x="76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6"/>
            <p:cNvSpPr/>
            <p:nvPr/>
          </p:nvSpPr>
          <p:spPr>
            <a:xfrm>
              <a:off x="5040850" y="4451800"/>
              <a:ext cx="336025" cy="481700"/>
            </a:xfrm>
            <a:custGeom>
              <a:rect b="b" l="l" r="r" t="t"/>
              <a:pathLst>
                <a:path extrusionOk="0" h="19268" w="13441">
                  <a:moveTo>
                    <a:pt x="334" y="1"/>
                  </a:moveTo>
                  <a:lnTo>
                    <a:pt x="1" y="19268"/>
                  </a:lnTo>
                  <a:lnTo>
                    <a:pt x="2641" y="19268"/>
                  </a:lnTo>
                  <a:lnTo>
                    <a:pt x="2903" y="5828"/>
                  </a:lnTo>
                  <a:lnTo>
                    <a:pt x="5686" y="19268"/>
                  </a:lnTo>
                  <a:lnTo>
                    <a:pt x="7801" y="19268"/>
                  </a:lnTo>
                  <a:lnTo>
                    <a:pt x="10540" y="5876"/>
                  </a:lnTo>
                  <a:lnTo>
                    <a:pt x="10823" y="19268"/>
                  </a:lnTo>
                  <a:lnTo>
                    <a:pt x="13440" y="19268"/>
                  </a:lnTo>
                  <a:lnTo>
                    <a:pt x="13083" y="1"/>
                  </a:lnTo>
                  <a:lnTo>
                    <a:pt x="9538" y="1"/>
                  </a:lnTo>
                  <a:lnTo>
                    <a:pt x="6708" y="13344"/>
                  </a:lnTo>
                  <a:lnTo>
                    <a:pt x="39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6"/>
            <p:cNvSpPr/>
            <p:nvPr/>
          </p:nvSpPr>
          <p:spPr>
            <a:xfrm>
              <a:off x="5448225" y="4451800"/>
              <a:ext cx="203350" cy="481675"/>
            </a:xfrm>
            <a:custGeom>
              <a:rect b="b" l="l" r="r" t="t"/>
              <a:pathLst>
                <a:path extrusionOk="0" h="19267" w="8134">
                  <a:moveTo>
                    <a:pt x="0" y="1"/>
                  </a:moveTo>
                  <a:lnTo>
                    <a:pt x="0" y="19266"/>
                  </a:lnTo>
                  <a:lnTo>
                    <a:pt x="8133" y="19266"/>
                  </a:lnTo>
                  <a:lnTo>
                    <a:pt x="8133" y="16864"/>
                  </a:lnTo>
                  <a:lnTo>
                    <a:pt x="3496" y="16864"/>
                  </a:lnTo>
                  <a:lnTo>
                    <a:pt x="3496" y="10466"/>
                  </a:lnTo>
                  <a:lnTo>
                    <a:pt x="7112" y="10466"/>
                  </a:lnTo>
                  <a:lnTo>
                    <a:pt x="7112" y="8016"/>
                  </a:lnTo>
                  <a:lnTo>
                    <a:pt x="3495" y="8016"/>
                  </a:lnTo>
                  <a:lnTo>
                    <a:pt x="3495" y="2474"/>
                  </a:lnTo>
                  <a:lnTo>
                    <a:pt x="8084" y="2474"/>
                  </a:lnTo>
                  <a:lnTo>
                    <a:pt x="8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6"/>
            <p:cNvSpPr/>
            <p:nvPr/>
          </p:nvSpPr>
          <p:spPr>
            <a:xfrm>
              <a:off x="2217400" y="5231925"/>
              <a:ext cx="129400" cy="240825"/>
            </a:xfrm>
            <a:custGeom>
              <a:rect b="b" l="l" r="r" t="t"/>
              <a:pathLst>
                <a:path extrusionOk="0" h="9633" w="5176">
                  <a:moveTo>
                    <a:pt x="0" y="0"/>
                  </a:moveTo>
                  <a:lnTo>
                    <a:pt x="2178" y="6435"/>
                  </a:lnTo>
                  <a:lnTo>
                    <a:pt x="2180" y="9632"/>
                  </a:lnTo>
                  <a:lnTo>
                    <a:pt x="3057" y="9632"/>
                  </a:lnTo>
                  <a:lnTo>
                    <a:pt x="3057" y="6435"/>
                  </a:lnTo>
                  <a:lnTo>
                    <a:pt x="5176" y="0"/>
                  </a:lnTo>
                  <a:lnTo>
                    <a:pt x="4284" y="0"/>
                  </a:lnTo>
                  <a:lnTo>
                    <a:pt x="2619" y="5351"/>
                  </a:lnTo>
                  <a:lnTo>
                    <a:pt x="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6"/>
            <p:cNvSpPr/>
            <p:nvPr/>
          </p:nvSpPr>
          <p:spPr>
            <a:xfrm>
              <a:off x="2427300" y="5229500"/>
              <a:ext cx="123725" cy="246200"/>
            </a:xfrm>
            <a:custGeom>
              <a:rect b="b" l="l" r="r" t="t"/>
              <a:pathLst>
                <a:path extrusionOk="0" h="9848" w="4949">
                  <a:moveTo>
                    <a:pt x="2486" y="727"/>
                  </a:moveTo>
                  <a:cubicBezTo>
                    <a:pt x="3080" y="727"/>
                    <a:pt x="3488" y="894"/>
                    <a:pt x="3706" y="1227"/>
                  </a:cubicBezTo>
                  <a:cubicBezTo>
                    <a:pt x="3922" y="1560"/>
                    <a:pt x="4034" y="2059"/>
                    <a:pt x="4034" y="2724"/>
                  </a:cubicBezTo>
                  <a:lnTo>
                    <a:pt x="4034" y="7089"/>
                  </a:lnTo>
                  <a:cubicBezTo>
                    <a:pt x="4034" y="7755"/>
                    <a:pt x="3921" y="8260"/>
                    <a:pt x="3699" y="8606"/>
                  </a:cubicBezTo>
                  <a:cubicBezTo>
                    <a:pt x="3478" y="8951"/>
                    <a:pt x="3073" y="9123"/>
                    <a:pt x="2486" y="9123"/>
                  </a:cubicBezTo>
                  <a:cubicBezTo>
                    <a:pt x="2483" y="9123"/>
                    <a:pt x="2480" y="9123"/>
                    <a:pt x="2477" y="9123"/>
                  </a:cubicBezTo>
                  <a:cubicBezTo>
                    <a:pt x="1879" y="9123"/>
                    <a:pt x="1470" y="8952"/>
                    <a:pt x="1250" y="8613"/>
                  </a:cubicBezTo>
                  <a:cubicBezTo>
                    <a:pt x="1027" y="8270"/>
                    <a:pt x="917" y="7763"/>
                    <a:pt x="917" y="7089"/>
                  </a:cubicBezTo>
                  <a:lnTo>
                    <a:pt x="917" y="2724"/>
                  </a:lnTo>
                  <a:cubicBezTo>
                    <a:pt x="915" y="2052"/>
                    <a:pt x="1027" y="1550"/>
                    <a:pt x="1250" y="1221"/>
                  </a:cubicBezTo>
                  <a:cubicBezTo>
                    <a:pt x="1471" y="891"/>
                    <a:pt x="1884" y="727"/>
                    <a:pt x="2486" y="727"/>
                  </a:cubicBezTo>
                  <a:close/>
                  <a:moveTo>
                    <a:pt x="2486" y="1"/>
                  </a:moveTo>
                  <a:cubicBezTo>
                    <a:pt x="1591" y="1"/>
                    <a:pt x="953" y="248"/>
                    <a:pt x="572" y="744"/>
                  </a:cubicBezTo>
                  <a:cubicBezTo>
                    <a:pt x="192" y="1240"/>
                    <a:pt x="2" y="1955"/>
                    <a:pt x="2" y="2890"/>
                  </a:cubicBezTo>
                  <a:lnTo>
                    <a:pt x="2" y="6888"/>
                  </a:lnTo>
                  <a:cubicBezTo>
                    <a:pt x="0" y="7831"/>
                    <a:pt x="189" y="8560"/>
                    <a:pt x="566" y="9075"/>
                  </a:cubicBezTo>
                  <a:cubicBezTo>
                    <a:pt x="942" y="9590"/>
                    <a:pt x="1578" y="9847"/>
                    <a:pt x="2477" y="9847"/>
                  </a:cubicBezTo>
                  <a:cubicBezTo>
                    <a:pt x="2480" y="9847"/>
                    <a:pt x="2483" y="9847"/>
                    <a:pt x="2486" y="9847"/>
                  </a:cubicBezTo>
                  <a:cubicBezTo>
                    <a:pt x="3383" y="9847"/>
                    <a:pt x="4016" y="9592"/>
                    <a:pt x="4390" y="9080"/>
                  </a:cubicBezTo>
                  <a:cubicBezTo>
                    <a:pt x="4762" y="8568"/>
                    <a:pt x="4949" y="7842"/>
                    <a:pt x="4949" y="6898"/>
                  </a:cubicBezTo>
                  <a:lnTo>
                    <a:pt x="4949" y="2890"/>
                  </a:lnTo>
                  <a:cubicBezTo>
                    <a:pt x="4947" y="1963"/>
                    <a:pt x="4757" y="1250"/>
                    <a:pt x="4378" y="750"/>
                  </a:cubicBezTo>
                  <a:cubicBezTo>
                    <a:pt x="3998" y="250"/>
                    <a:pt x="3368" y="1"/>
                    <a:pt x="2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6"/>
            <p:cNvSpPr/>
            <p:nvPr/>
          </p:nvSpPr>
          <p:spPr>
            <a:xfrm>
              <a:off x="2645250" y="5231925"/>
              <a:ext cx="122850" cy="243825"/>
            </a:xfrm>
            <a:custGeom>
              <a:rect b="b" l="l" r="r" t="t"/>
              <a:pathLst>
                <a:path extrusionOk="0" h="9753" w="4914">
                  <a:moveTo>
                    <a:pt x="1" y="0"/>
                  </a:moveTo>
                  <a:lnTo>
                    <a:pt x="1" y="7004"/>
                  </a:lnTo>
                  <a:cubicBezTo>
                    <a:pt x="1" y="7893"/>
                    <a:pt x="179" y="8571"/>
                    <a:pt x="535" y="9044"/>
                  </a:cubicBezTo>
                  <a:cubicBezTo>
                    <a:pt x="893" y="9516"/>
                    <a:pt x="1537" y="9752"/>
                    <a:pt x="2464" y="9752"/>
                  </a:cubicBezTo>
                  <a:cubicBezTo>
                    <a:pt x="3361" y="9750"/>
                    <a:pt x="3993" y="9511"/>
                    <a:pt x="4361" y="9032"/>
                  </a:cubicBezTo>
                  <a:cubicBezTo>
                    <a:pt x="4728" y="8553"/>
                    <a:pt x="4913" y="7878"/>
                    <a:pt x="4913" y="7004"/>
                  </a:cubicBezTo>
                  <a:lnTo>
                    <a:pt x="4913" y="0"/>
                  </a:lnTo>
                  <a:lnTo>
                    <a:pt x="4046" y="0"/>
                  </a:lnTo>
                  <a:lnTo>
                    <a:pt x="4046" y="7030"/>
                  </a:lnTo>
                  <a:cubicBezTo>
                    <a:pt x="4046" y="7655"/>
                    <a:pt x="3926" y="8145"/>
                    <a:pt x="3690" y="8498"/>
                  </a:cubicBezTo>
                  <a:cubicBezTo>
                    <a:pt x="3451" y="8850"/>
                    <a:pt x="3042" y="9027"/>
                    <a:pt x="2464" y="9027"/>
                  </a:cubicBezTo>
                  <a:cubicBezTo>
                    <a:pt x="2461" y="9027"/>
                    <a:pt x="2458" y="9027"/>
                    <a:pt x="2455" y="9027"/>
                  </a:cubicBezTo>
                  <a:cubicBezTo>
                    <a:pt x="1858" y="9027"/>
                    <a:pt x="1446" y="8854"/>
                    <a:pt x="1221" y="8504"/>
                  </a:cubicBezTo>
                  <a:cubicBezTo>
                    <a:pt x="996" y="8155"/>
                    <a:pt x="883" y="7663"/>
                    <a:pt x="883" y="7028"/>
                  </a:cubicBezTo>
                  <a:lnTo>
                    <a:pt x="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6"/>
            <p:cNvSpPr/>
            <p:nvPr/>
          </p:nvSpPr>
          <p:spPr>
            <a:xfrm>
              <a:off x="2867025" y="5231925"/>
              <a:ext cx="117800" cy="240825"/>
            </a:xfrm>
            <a:custGeom>
              <a:rect b="b" l="l" r="r" t="t"/>
              <a:pathLst>
                <a:path extrusionOk="0" h="9633" w="4712">
                  <a:moveTo>
                    <a:pt x="2164" y="679"/>
                  </a:moveTo>
                  <a:cubicBezTo>
                    <a:pt x="2745" y="679"/>
                    <a:pt x="3145" y="819"/>
                    <a:pt x="3362" y="1094"/>
                  </a:cubicBezTo>
                  <a:cubicBezTo>
                    <a:pt x="3579" y="1373"/>
                    <a:pt x="3689" y="1824"/>
                    <a:pt x="3689" y="2450"/>
                  </a:cubicBezTo>
                  <a:cubicBezTo>
                    <a:pt x="3689" y="3068"/>
                    <a:pt x="3572" y="3521"/>
                    <a:pt x="3344" y="3806"/>
                  </a:cubicBezTo>
                  <a:cubicBezTo>
                    <a:pt x="3113" y="4092"/>
                    <a:pt x="2710" y="4234"/>
                    <a:pt x="2131" y="4234"/>
                  </a:cubicBezTo>
                  <a:lnTo>
                    <a:pt x="906" y="4234"/>
                  </a:lnTo>
                  <a:lnTo>
                    <a:pt x="906" y="679"/>
                  </a:lnTo>
                  <a:lnTo>
                    <a:pt x="2154" y="679"/>
                  </a:lnTo>
                  <a:cubicBezTo>
                    <a:pt x="2157" y="679"/>
                    <a:pt x="2161" y="679"/>
                    <a:pt x="2164" y="679"/>
                  </a:cubicBezTo>
                  <a:close/>
                  <a:moveTo>
                    <a:pt x="1" y="0"/>
                  </a:moveTo>
                  <a:lnTo>
                    <a:pt x="2" y="9632"/>
                  </a:lnTo>
                  <a:lnTo>
                    <a:pt x="906" y="9632"/>
                  </a:lnTo>
                  <a:lnTo>
                    <a:pt x="906" y="4898"/>
                  </a:lnTo>
                  <a:lnTo>
                    <a:pt x="2416" y="4898"/>
                  </a:lnTo>
                  <a:lnTo>
                    <a:pt x="3833" y="9632"/>
                  </a:lnTo>
                  <a:lnTo>
                    <a:pt x="4712" y="9632"/>
                  </a:lnTo>
                  <a:lnTo>
                    <a:pt x="3236" y="4710"/>
                  </a:lnTo>
                  <a:cubicBezTo>
                    <a:pt x="3728" y="4607"/>
                    <a:pt x="4074" y="4357"/>
                    <a:pt x="4271" y="3960"/>
                  </a:cubicBezTo>
                  <a:cubicBezTo>
                    <a:pt x="4469" y="3564"/>
                    <a:pt x="4569" y="3060"/>
                    <a:pt x="4569" y="2450"/>
                  </a:cubicBezTo>
                  <a:cubicBezTo>
                    <a:pt x="4569" y="1648"/>
                    <a:pt x="4387" y="1040"/>
                    <a:pt x="4021" y="625"/>
                  </a:cubicBezTo>
                  <a:cubicBezTo>
                    <a:pt x="3656" y="209"/>
                    <a:pt x="3042" y="0"/>
                    <a:pt x="2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6"/>
            <p:cNvSpPr/>
            <p:nvPr/>
          </p:nvSpPr>
          <p:spPr>
            <a:xfrm>
              <a:off x="3183100" y="5231925"/>
              <a:ext cx="112375" cy="240825"/>
            </a:xfrm>
            <a:custGeom>
              <a:rect b="b" l="l" r="r" t="t"/>
              <a:pathLst>
                <a:path extrusionOk="0" h="9633" w="4495">
                  <a:moveTo>
                    <a:pt x="0" y="0"/>
                  </a:moveTo>
                  <a:lnTo>
                    <a:pt x="0" y="702"/>
                  </a:lnTo>
                  <a:lnTo>
                    <a:pt x="1819" y="702"/>
                  </a:lnTo>
                  <a:lnTo>
                    <a:pt x="1819" y="9632"/>
                  </a:lnTo>
                  <a:lnTo>
                    <a:pt x="2722" y="9632"/>
                  </a:lnTo>
                  <a:lnTo>
                    <a:pt x="2722" y="702"/>
                  </a:lnTo>
                  <a:lnTo>
                    <a:pt x="4495" y="702"/>
                  </a:lnTo>
                  <a:lnTo>
                    <a:pt x="4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6"/>
            <p:cNvSpPr/>
            <p:nvPr/>
          </p:nvSpPr>
          <p:spPr>
            <a:xfrm>
              <a:off x="3360850" y="5231925"/>
              <a:ext cx="125800" cy="240825"/>
            </a:xfrm>
            <a:custGeom>
              <a:rect b="b" l="l" r="r" t="t"/>
              <a:pathLst>
                <a:path extrusionOk="0" h="9633" w="5032">
                  <a:moveTo>
                    <a:pt x="2521" y="1201"/>
                  </a:moveTo>
                  <a:lnTo>
                    <a:pt x="3545" y="6399"/>
                  </a:lnTo>
                  <a:lnTo>
                    <a:pt x="1499" y="6397"/>
                  </a:lnTo>
                  <a:lnTo>
                    <a:pt x="2521" y="1201"/>
                  </a:lnTo>
                  <a:close/>
                  <a:moveTo>
                    <a:pt x="2035" y="0"/>
                  </a:moveTo>
                  <a:lnTo>
                    <a:pt x="0" y="9632"/>
                  </a:lnTo>
                  <a:lnTo>
                    <a:pt x="882" y="9632"/>
                  </a:lnTo>
                  <a:lnTo>
                    <a:pt x="1368" y="7053"/>
                  </a:lnTo>
                  <a:lnTo>
                    <a:pt x="3664" y="7053"/>
                  </a:lnTo>
                  <a:lnTo>
                    <a:pt x="4139" y="9632"/>
                  </a:lnTo>
                  <a:lnTo>
                    <a:pt x="5031" y="9632"/>
                  </a:lnTo>
                  <a:lnTo>
                    <a:pt x="29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6"/>
            <p:cNvSpPr/>
            <p:nvPr/>
          </p:nvSpPr>
          <p:spPr>
            <a:xfrm>
              <a:off x="3569575" y="5229500"/>
              <a:ext cx="120100" cy="246475"/>
            </a:xfrm>
            <a:custGeom>
              <a:rect b="b" l="l" r="r" t="t"/>
              <a:pathLst>
                <a:path extrusionOk="0" h="9859" w="4804">
                  <a:moveTo>
                    <a:pt x="2438" y="1"/>
                  </a:moveTo>
                  <a:cubicBezTo>
                    <a:pt x="1524" y="1"/>
                    <a:pt x="891" y="256"/>
                    <a:pt x="534" y="768"/>
                  </a:cubicBezTo>
                  <a:cubicBezTo>
                    <a:pt x="178" y="1280"/>
                    <a:pt x="1" y="2036"/>
                    <a:pt x="1" y="3034"/>
                  </a:cubicBezTo>
                  <a:lnTo>
                    <a:pt x="1" y="6793"/>
                  </a:lnTo>
                  <a:cubicBezTo>
                    <a:pt x="1" y="7783"/>
                    <a:pt x="180" y="8542"/>
                    <a:pt x="540" y="9070"/>
                  </a:cubicBezTo>
                  <a:cubicBezTo>
                    <a:pt x="900" y="9595"/>
                    <a:pt x="1511" y="9859"/>
                    <a:pt x="2371" y="9859"/>
                  </a:cubicBezTo>
                  <a:cubicBezTo>
                    <a:pt x="2373" y="9859"/>
                    <a:pt x="2376" y="9859"/>
                    <a:pt x="2379" y="9859"/>
                  </a:cubicBezTo>
                  <a:cubicBezTo>
                    <a:pt x="2846" y="9859"/>
                    <a:pt x="3220" y="9754"/>
                    <a:pt x="3495" y="9539"/>
                  </a:cubicBezTo>
                  <a:cubicBezTo>
                    <a:pt x="3774" y="9324"/>
                    <a:pt x="3981" y="9024"/>
                    <a:pt x="4115" y="8636"/>
                  </a:cubicBezTo>
                  <a:lnTo>
                    <a:pt x="4222" y="9729"/>
                  </a:lnTo>
                  <a:lnTo>
                    <a:pt x="4804" y="9729"/>
                  </a:lnTo>
                  <a:lnTo>
                    <a:pt x="4804" y="5068"/>
                  </a:lnTo>
                  <a:lnTo>
                    <a:pt x="2546" y="5068"/>
                  </a:lnTo>
                  <a:lnTo>
                    <a:pt x="2546" y="5746"/>
                  </a:lnTo>
                  <a:lnTo>
                    <a:pt x="3972" y="5746"/>
                  </a:lnTo>
                  <a:lnTo>
                    <a:pt x="3972" y="6876"/>
                  </a:lnTo>
                  <a:cubicBezTo>
                    <a:pt x="3972" y="7635"/>
                    <a:pt x="3861" y="8201"/>
                    <a:pt x="3640" y="8570"/>
                  </a:cubicBezTo>
                  <a:cubicBezTo>
                    <a:pt x="3417" y="8939"/>
                    <a:pt x="3025" y="9123"/>
                    <a:pt x="2464" y="9123"/>
                  </a:cubicBezTo>
                  <a:cubicBezTo>
                    <a:pt x="1869" y="9123"/>
                    <a:pt x="1462" y="8941"/>
                    <a:pt x="1244" y="8577"/>
                  </a:cubicBezTo>
                  <a:cubicBezTo>
                    <a:pt x="1026" y="8213"/>
                    <a:pt x="916" y="7653"/>
                    <a:pt x="916" y="6899"/>
                  </a:cubicBezTo>
                  <a:lnTo>
                    <a:pt x="916" y="2941"/>
                  </a:lnTo>
                  <a:cubicBezTo>
                    <a:pt x="916" y="2455"/>
                    <a:pt x="952" y="2057"/>
                    <a:pt x="1027" y="1745"/>
                  </a:cubicBezTo>
                  <a:cubicBezTo>
                    <a:pt x="1105" y="1432"/>
                    <a:pt x="1255" y="1185"/>
                    <a:pt x="1482" y="1001"/>
                  </a:cubicBezTo>
                  <a:cubicBezTo>
                    <a:pt x="1706" y="819"/>
                    <a:pt x="2029" y="727"/>
                    <a:pt x="2449" y="727"/>
                  </a:cubicBezTo>
                  <a:cubicBezTo>
                    <a:pt x="3012" y="729"/>
                    <a:pt x="3395" y="889"/>
                    <a:pt x="3602" y="1209"/>
                  </a:cubicBezTo>
                  <a:cubicBezTo>
                    <a:pt x="3808" y="1531"/>
                    <a:pt x="3912" y="2052"/>
                    <a:pt x="3912" y="2774"/>
                  </a:cubicBezTo>
                  <a:lnTo>
                    <a:pt x="3912" y="3106"/>
                  </a:lnTo>
                  <a:lnTo>
                    <a:pt x="4769" y="3106"/>
                  </a:lnTo>
                  <a:lnTo>
                    <a:pt x="4769" y="2774"/>
                  </a:lnTo>
                  <a:cubicBezTo>
                    <a:pt x="4769" y="1855"/>
                    <a:pt x="4589" y="1163"/>
                    <a:pt x="4228" y="698"/>
                  </a:cubicBezTo>
                  <a:cubicBezTo>
                    <a:pt x="3866" y="234"/>
                    <a:pt x="3269" y="1"/>
                    <a:pt x="24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6"/>
            <p:cNvSpPr/>
            <p:nvPr/>
          </p:nvSpPr>
          <p:spPr>
            <a:xfrm>
              <a:off x="3788375" y="5231925"/>
              <a:ext cx="91025" cy="240825"/>
            </a:xfrm>
            <a:custGeom>
              <a:rect b="b" l="l" r="r" t="t"/>
              <a:pathLst>
                <a:path extrusionOk="0" h="9633" w="3641">
                  <a:moveTo>
                    <a:pt x="0" y="0"/>
                  </a:moveTo>
                  <a:lnTo>
                    <a:pt x="0" y="9632"/>
                  </a:lnTo>
                  <a:lnTo>
                    <a:pt x="3641" y="9632"/>
                  </a:lnTo>
                  <a:lnTo>
                    <a:pt x="3641" y="8955"/>
                  </a:lnTo>
                  <a:lnTo>
                    <a:pt x="906" y="8955"/>
                  </a:lnTo>
                  <a:lnTo>
                    <a:pt x="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6"/>
            <p:cNvSpPr/>
            <p:nvPr/>
          </p:nvSpPr>
          <p:spPr>
            <a:xfrm>
              <a:off x="3962075" y="5231925"/>
              <a:ext cx="22550" cy="240825"/>
            </a:xfrm>
            <a:custGeom>
              <a:rect b="b" l="l" r="r" t="t"/>
              <a:pathLst>
                <a:path extrusionOk="0" h="9633" w="902">
                  <a:moveTo>
                    <a:pt x="0" y="0"/>
                  </a:moveTo>
                  <a:lnTo>
                    <a:pt x="0" y="9632"/>
                  </a:lnTo>
                  <a:lnTo>
                    <a:pt x="902" y="9632"/>
                  </a:lnTo>
                  <a:lnTo>
                    <a:pt x="9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6"/>
            <p:cNvSpPr/>
            <p:nvPr/>
          </p:nvSpPr>
          <p:spPr>
            <a:xfrm>
              <a:off x="4086850" y="5231925"/>
              <a:ext cx="112750" cy="240825"/>
            </a:xfrm>
            <a:custGeom>
              <a:rect b="b" l="l" r="r" t="t"/>
              <a:pathLst>
                <a:path extrusionOk="0" h="9633" w="4510">
                  <a:moveTo>
                    <a:pt x="0" y="0"/>
                  </a:moveTo>
                  <a:lnTo>
                    <a:pt x="0" y="9632"/>
                  </a:lnTo>
                  <a:lnTo>
                    <a:pt x="788" y="9632"/>
                  </a:lnTo>
                  <a:lnTo>
                    <a:pt x="788" y="2070"/>
                  </a:lnTo>
                  <a:lnTo>
                    <a:pt x="3867" y="9632"/>
                  </a:lnTo>
                  <a:lnTo>
                    <a:pt x="4510" y="9632"/>
                  </a:lnTo>
                  <a:lnTo>
                    <a:pt x="4510" y="0"/>
                  </a:lnTo>
                  <a:lnTo>
                    <a:pt x="3723" y="0"/>
                  </a:lnTo>
                  <a:lnTo>
                    <a:pt x="3723" y="7481"/>
                  </a:lnTo>
                  <a:lnTo>
                    <a:pt x="6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6"/>
            <p:cNvSpPr/>
            <p:nvPr/>
          </p:nvSpPr>
          <p:spPr>
            <a:xfrm>
              <a:off x="4300625" y="5231925"/>
              <a:ext cx="87800" cy="240775"/>
            </a:xfrm>
            <a:custGeom>
              <a:rect b="b" l="l" r="r" t="t"/>
              <a:pathLst>
                <a:path extrusionOk="0" h="9631" w="3512">
                  <a:moveTo>
                    <a:pt x="1" y="0"/>
                  </a:moveTo>
                  <a:lnTo>
                    <a:pt x="1" y="9631"/>
                  </a:lnTo>
                  <a:lnTo>
                    <a:pt x="3512" y="9631"/>
                  </a:lnTo>
                  <a:lnTo>
                    <a:pt x="3512"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6"/>
            <p:cNvSpPr/>
            <p:nvPr/>
          </p:nvSpPr>
          <p:spPr>
            <a:xfrm>
              <a:off x="4598525" y="5231925"/>
              <a:ext cx="121375" cy="240825"/>
            </a:xfrm>
            <a:custGeom>
              <a:rect b="b" l="l" r="r" t="t"/>
              <a:pathLst>
                <a:path extrusionOk="0" h="9633" w="4855">
                  <a:moveTo>
                    <a:pt x="1" y="0"/>
                  </a:moveTo>
                  <a:lnTo>
                    <a:pt x="1" y="9632"/>
                  </a:lnTo>
                  <a:lnTo>
                    <a:pt x="916" y="9632"/>
                  </a:lnTo>
                  <a:lnTo>
                    <a:pt x="916" y="4948"/>
                  </a:lnTo>
                  <a:lnTo>
                    <a:pt x="3949" y="4948"/>
                  </a:lnTo>
                  <a:lnTo>
                    <a:pt x="3949" y="9632"/>
                  </a:lnTo>
                  <a:lnTo>
                    <a:pt x="4855" y="9632"/>
                  </a:lnTo>
                  <a:lnTo>
                    <a:pt x="4855" y="0"/>
                  </a:lnTo>
                  <a:lnTo>
                    <a:pt x="3949" y="0"/>
                  </a:lnTo>
                  <a:lnTo>
                    <a:pt x="3949" y="4269"/>
                  </a:lnTo>
                  <a:lnTo>
                    <a:pt x="916" y="4269"/>
                  </a:lnTo>
                  <a:lnTo>
                    <a:pt x="9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6"/>
            <p:cNvSpPr/>
            <p:nvPr/>
          </p:nvSpPr>
          <p:spPr>
            <a:xfrm>
              <a:off x="4821225" y="5231925"/>
              <a:ext cx="87750" cy="240775"/>
            </a:xfrm>
            <a:custGeom>
              <a:rect b="b" l="l" r="r" t="t"/>
              <a:pathLst>
                <a:path extrusionOk="0" h="9631" w="3510">
                  <a:moveTo>
                    <a:pt x="0" y="0"/>
                  </a:moveTo>
                  <a:lnTo>
                    <a:pt x="0" y="9631"/>
                  </a:lnTo>
                  <a:lnTo>
                    <a:pt x="3509" y="9631"/>
                  </a:lnTo>
                  <a:lnTo>
                    <a:pt x="3509"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6"/>
            <p:cNvSpPr/>
            <p:nvPr/>
          </p:nvSpPr>
          <p:spPr>
            <a:xfrm>
              <a:off x="4999325" y="5231925"/>
              <a:ext cx="117775" cy="240825"/>
            </a:xfrm>
            <a:custGeom>
              <a:rect b="b" l="l" r="r" t="t"/>
              <a:pathLst>
                <a:path extrusionOk="0" h="9633" w="4711">
                  <a:moveTo>
                    <a:pt x="2161" y="679"/>
                  </a:moveTo>
                  <a:cubicBezTo>
                    <a:pt x="2742" y="679"/>
                    <a:pt x="3142" y="819"/>
                    <a:pt x="3359" y="1094"/>
                  </a:cubicBezTo>
                  <a:cubicBezTo>
                    <a:pt x="3577" y="1373"/>
                    <a:pt x="3687" y="1824"/>
                    <a:pt x="3687" y="2450"/>
                  </a:cubicBezTo>
                  <a:cubicBezTo>
                    <a:pt x="3687" y="3068"/>
                    <a:pt x="3571" y="3521"/>
                    <a:pt x="3343" y="3806"/>
                  </a:cubicBezTo>
                  <a:cubicBezTo>
                    <a:pt x="3111" y="4092"/>
                    <a:pt x="2708" y="4234"/>
                    <a:pt x="2129" y="4234"/>
                  </a:cubicBezTo>
                  <a:lnTo>
                    <a:pt x="903" y="4234"/>
                  </a:lnTo>
                  <a:lnTo>
                    <a:pt x="903" y="679"/>
                  </a:lnTo>
                  <a:lnTo>
                    <a:pt x="2151" y="679"/>
                  </a:lnTo>
                  <a:cubicBezTo>
                    <a:pt x="2154" y="679"/>
                    <a:pt x="2157" y="679"/>
                    <a:pt x="2161" y="679"/>
                  </a:cubicBezTo>
                  <a:close/>
                  <a:moveTo>
                    <a:pt x="1" y="0"/>
                  </a:moveTo>
                  <a:lnTo>
                    <a:pt x="1" y="9632"/>
                  </a:lnTo>
                  <a:lnTo>
                    <a:pt x="904" y="9632"/>
                  </a:lnTo>
                  <a:lnTo>
                    <a:pt x="904" y="4898"/>
                  </a:lnTo>
                  <a:lnTo>
                    <a:pt x="2415" y="4898"/>
                  </a:lnTo>
                  <a:lnTo>
                    <a:pt x="3831" y="9632"/>
                  </a:lnTo>
                  <a:lnTo>
                    <a:pt x="4710" y="9632"/>
                  </a:lnTo>
                  <a:lnTo>
                    <a:pt x="3234" y="4710"/>
                  </a:lnTo>
                  <a:cubicBezTo>
                    <a:pt x="3726" y="4607"/>
                    <a:pt x="4072" y="4357"/>
                    <a:pt x="4271" y="3960"/>
                  </a:cubicBezTo>
                  <a:cubicBezTo>
                    <a:pt x="4468" y="3564"/>
                    <a:pt x="4568" y="3060"/>
                    <a:pt x="4568" y="2450"/>
                  </a:cubicBezTo>
                  <a:cubicBezTo>
                    <a:pt x="4568" y="1648"/>
                    <a:pt x="4386" y="1040"/>
                    <a:pt x="4020" y="625"/>
                  </a:cubicBezTo>
                  <a:cubicBezTo>
                    <a:pt x="3656" y="209"/>
                    <a:pt x="3041" y="0"/>
                    <a:pt x="2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6"/>
            <p:cNvSpPr/>
            <p:nvPr/>
          </p:nvSpPr>
          <p:spPr>
            <a:xfrm>
              <a:off x="5210650" y="5231925"/>
              <a:ext cx="87750" cy="240775"/>
            </a:xfrm>
            <a:custGeom>
              <a:rect b="b" l="l" r="r" t="t"/>
              <a:pathLst>
                <a:path extrusionOk="0" h="9631" w="3510">
                  <a:moveTo>
                    <a:pt x="1" y="0"/>
                  </a:moveTo>
                  <a:lnTo>
                    <a:pt x="1" y="9631"/>
                  </a:lnTo>
                  <a:lnTo>
                    <a:pt x="3510" y="9631"/>
                  </a:lnTo>
                  <a:lnTo>
                    <a:pt x="3510" y="8955"/>
                  </a:lnTo>
                  <a:lnTo>
                    <a:pt x="917" y="8955"/>
                  </a:lnTo>
                  <a:lnTo>
                    <a:pt x="917" y="4982"/>
                  </a:lnTo>
                  <a:lnTo>
                    <a:pt x="3011" y="4982"/>
                  </a:lnTo>
                  <a:lnTo>
                    <a:pt x="3011" y="4316"/>
                  </a:lnTo>
                  <a:lnTo>
                    <a:pt x="917" y="4316"/>
                  </a:lnTo>
                  <a:lnTo>
                    <a:pt x="917" y="702"/>
                  </a:lnTo>
                  <a:lnTo>
                    <a:pt x="3485" y="702"/>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6"/>
            <p:cNvSpPr/>
            <p:nvPr/>
          </p:nvSpPr>
          <p:spPr>
            <a:xfrm>
              <a:off x="2908242" y="2303082"/>
              <a:ext cx="1851244" cy="1231591"/>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 name="Google Shape;648;p46"/>
          <p:cNvSpPr/>
          <p:nvPr/>
        </p:nvSpPr>
        <p:spPr>
          <a:xfrm>
            <a:off x="2919050" y="1681384"/>
            <a:ext cx="1517267" cy="684693"/>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6"/>
          <p:cNvSpPr/>
          <p:nvPr/>
        </p:nvSpPr>
        <p:spPr>
          <a:xfrm>
            <a:off x="844850" y="3058973"/>
            <a:ext cx="1517267" cy="1009404"/>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rgbClr val="00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6"/>
          <p:cNvSpPr txBox="1"/>
          <p:nvPr>
            <p:ph idx="1" type="subTitle"/>
          </p:nvPr>
        </p:nvSpPr>
        <p:spPr>
          <a:xfrm>
            <a:off x="4870825" y="1767050"/>
            <a:ext cx="3273600" cy="2327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Here you can describe the wrong uses of your logo</a:t>
            </a:r>
            <a:endParaRPr/>
          </a:p>
          <a:p>
            <a:pPr indent="-317500" lvl="0" marL="457200" rtl="0" algn="l">
              <a:spcBef>
                <a:spcPts val="1000"/>
              </a:spcBef>
              <a:spcAft>
                <a:spcPts val="0"/>
              </a:spcAft>
              <a:buSzPts val="1400"/>
              <a:buChar char="●"/>
            </a:pPr>
            <a:r>
              <a:rPr lang="en"/>
              <a:t>Here you can describe the wrong uses of your logo</a:t>
            </a:r>
            <a:endParaRPr/>
          </a:p>
          <a:p>
            <a:pPr indent="-317500" lvl="0" marL="457200" rtl="0" algn="l">
              <a:spcBef>
                <a:spcPts val="1000"/>
              </a:spcBef>
              <a:spcAft>
                <a:spcPts val="0"/>
              </a:spcAft>
              <a:buSzPts val="1400"/>
              <a:buChar char="●"/>
            </a:pPr>
            <a:r>
              <a:rPr lang="en"/>
              <a:t>Here you can describe the wrong uses of your logo</a:t>
            </a:r>
            <a:endParaRPr/>
          </a:p>
          <a:p>
            <a:pPr indent="-317500" lvl="0" marL="457200" rtl="0" algn="l">
              <a:spcBef>
                <a:spcPts val="1000"/>
              </a:spcBef>
              <a:spcAft>
                <a:spcPts val="1000"/>
              </a:spcAft>
              <a:buSzPts val="1400"/>
              <a:buChar char="●"/>
            </a:pPr>
            <a:r>
              <a:rPr lang="en"/>
              <a:t>Here you can describe the wrong uses of your logo</a:t>
            </a:r>
            <a:endParaRPr/>
          </a:p>
        </p:txBody>
      </p:sp>
      <p:sp>
        <p:nvSpPr>
          <p:cNvPr id="651" name="Google Shape;651;p46"/>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 name="Google Shape;652;p46"/>
          <p:cNvGrpSpPr/>
          <p:nvPr/>
        </p:nvGrpSpPr>
        <p:grpSpPr>
          <a:xfrm>
            <a:off x="629692" y="1105264"/>
            <a:ext cx="144992" cy="269768"/>
            <a:chOff x="629692" y="1105264"/>
            <a:chExt cx="144992" cy="269768"/>
          </a:xfrm>
        </p:grpSpPr>
        <p:sp>
          <p:nvSpPr>
            <p:cNvPr id="653" name="Google Shape;653;p46"/>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6"/>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 name="Google Shape;655;p46">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656" name="Google Shape;656;p46">
            <a:hlinkClick action="ppaction://hlinksldjump" r:id="rId4"/>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1</a:t>
            </a:r>
            <a:endParaRPr sz="1000"/>
          </a:p>
        </p:txBody>
      </p:sp>
      <p:sp>
        <p:nvSpPr>
          <p:cNvPr id="657" name="Google Shape;657;p46">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658" name="Google Shape;658;p46">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62" name="Shape 662"/>
        <p:cNvGrpSpPr/>
        <p:nvPr/>
      </p:nvGrpSpPr>
      <p:grpSpPr>
        <a:xfrm>
          <a:off x="0" y="0"/>
          <a:ext cx="0" cy="0"/>
          <a:chOff x="0" y="0"/>
          <a:chExt cx="0" cy="0"/>
        </a:xfrm>
      </p:grpSpPr>
      <p:sp>
        <p:nvSpPr>
          <p:cNvPr id="663" name="Google Shape;663;p47"/>
          <p:cNvSpPr txBox="1"/>
          <p:nvPr>
            <p:ph type="title"/>
          </p:nvPr>
        </p:nvSpPr>
        <p:spPr>
          <a:xfrm>
            <a:off x="1528650" y="450150"/>
            <a:ext cx="4029300" cy="107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
        <p:nvSpPr>
          <p:cNvPr id="664" name="Google Shape;664;p47"/>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 name="Google Shape;665;p47"/>
          <p:cNvGrpSpPr/>
          <p:nvPr/>
        </p:nvGrpSpPr>
        <p:grpSpPr>
          <a:xfrm>
            <a:off x="629692" y="1105264"/>
            <a:ext cx="144992" cy="269768"/>
            <a:chOff x="629692" y="1105264"/>
            <a:chExt cx="144992" cy="269768"/>
          </a:xfrm>
        </p:grpSpPr>
        <p:sp>
          <p:nvSpPr>
            <p:cNvPr id="666" name="Google Shape;666;p47"/>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7"/>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 name="Google Shape;668;p47">
            <a:hlinkClick action="ppaction://hlinksldjump" r:id="rId4"/>
          </p:cNvPr>
          <p:cNvSpPr/>
          <p:nvPr/>
        </p:nvSpPr>
        <p:spPr>
          <a:xfrm>
            <a:off x="662726" y="431825"/>
            <a:ext cx="254100" cy="254100"/>
          </a:xfrm>
          <a:prstGeom prst="ellipse">
            <a:avLst/>
          </a:prstGeom>
          <a:solidFill>
            <a:schemeClr val="dk2"/>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669" name="Google Shape;669;p47">
            <a:hlinkClick action="ppaction://hlinksldjump" r:id="rId5"/>
          </p:cNvPr>
          <p:cNvSpPr/>
          <p:nvPr/>
        </p:nvSpPr>
        <p:spPr>
          <a:xfrm>
            <a:off x="404400" y="796152"/>
            <a:ext cx="175200" cy="175200"/>
          </a:xfrm>
          <a:prstGeom prst="ellipse">
            <a:avLst/>
          </a:prstGeom>
          <a:solidFill>
            <a:schemeClr val="dk2"/>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1</a:t>
            </a:r>
            <a:endParaRPr sz="1000"/>
          </a:p>
        </p:txBody>
      </p:sp>
      <p:sp>
        <p:nvSpPr>
          <p:cNvPr id="670" name="Google Shape;670;p47">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2"/>
                </a:solidFill>
                <a:latin typeface="Montserrat"/>
                <a:ea typeface="Montserrat"/>
                <a:cs typeface="Montserrat"/>
                <a:sym typeface="Montserrat"/>
              </a:rPr>
              <a:t>🠺</a:t>
            </a:r>
            <a:endParaRPr sz="1200">
              <a:solidFill>
                <a:schemeClr val="dk2"/>
              </a:solidFill>
              <a:latin typeface="Montserrat"/>
              <a:ea typeface="Montserrat"/>
              <a:cs typeface="Montserrat"/>
              <a:sym typeface="Montserrat"/>
            </a:endParaRPr>
          </a:p>
        </p:txBody>
      </p:sp>
      <p:sp>
        <p:nvSpPr>
          <p:cNvPr id="671" name="Google Shape;671;p47">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2"/>
                </a:solidFill>
                <a:latin typeface="Montserrat"/>
                <a:ea typeface="Montserrat"/>
                <a:cs typeface="Montserrat"/>
                <a:sym typeface="Montserrat"/>
              </a:rPr>
              <a:t>🠺</a:t>
            </a:r>
            <a:endParaRPr sz="1200">
              <a:solidFill>
                <a:schemeClr val="dk2"/>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48"/>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Color Standards</a:t>
            </a:r>
            <a:endParaRPr/>
          </a:p>
        </p:txBody>
      </p:sp>
      <p:sp>
        <p:nvSpPr>
          <p:cNvPr id="677" name="Google Shape;677;p48"/>
          <p:cNvSpPr txBox="1"/>
          <p:nvPr>
            <p:ph idx="2" type="title"/>
          </p:nvPr>
        </p:nvSpPr>
        <p:spPr>
          <a:xfrm>
            <a:off x="905723" y="3146925"/>
            <a:ext cx="15972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#06bad6</a:t>
            </a:r>
            <a:endParaRPr/>
          </a:p>
        </p:txBody>
      </p:sp>
      <p:sp>
        <p:nvSpPr>
          <p:cNvPr id="678" name="Google Shape;678;p48"/>
          <p:cNvSpPr txBox="1"/>
          <p:nvPr>
            <p:ph idx="1" type="subTitle"/>
          </p:nvPr>
        </p:nvSpPr>
        <p:spPr>
          <a:xfrm>
            <a:off x="905713" y="3520075"/>
            <a:ext cx="15972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679" name="Google Shape;679;p48"/>
          <p:cNvSpPr txBox="1"/>
          <p:nvPr>
            <p:ph idx="3" type="title"/>
          </p:nvPr>
        </p:nvSpPr>
        <p:spPr>
          <a:xfrm>
            <a:off x="2817510" y="3146925"/>
            <a:ext cx="15972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#f3f3f3</a:t>
            </a:r>
            <a:endParaRPr/>
          </a:p>
        </p:txBody>
      </p:sp>
      <p:sp>
        <p:nvSpPr>
          <p:cNvPr id="680" name="Google Shape;680;p48"/>
          <p:cNvSpPr txBox="1"/>
          <p:nvPr>
            <p:ph idx="4" type="subTitle"/>
          </p:nvPr>
        </p:nvSpPr>
        <p:spPr>
          <a:xfrm>
            <a:off x="2817500" y="3520075"/>
            <a:ext cx="15972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 cold place</a:t>
            </a:r>
            <a:endParaRPr/>
          </a:p>
          <a:p>
            <a:pPr indent="0" lvl="0" marL="0" rtl="0" algn="ctr">
              <a:spcBef>
                <a:spcPts val="0"/>
              </a:spcBef>
              <a:spcAft>
                <a:spcPts val="0"/>
              </a:spcAft>
              <a:buNone/>
            </a:pPr>
            <a:r>
              <a:t/>
            </a:r>
            <a:endParaRPr/>
          </a:p>
        </p:txBody>
      </p:sp>
      <p:sp>
        <p:nvSpPr>
          <p:cNvPr id="681" name="Google Shape;681;p48"/>
          <p:cNvSpPr txBox="1"/>
          <p:nvPr>
            <p:ph idx="5" type="title"/>
          </p:nvPr>
        </p:nvSpPr>
        <p:spPr>
          <a:xfrm>
            <a:off x="4729288" y="3146925"/>
            <a:ext cx="15972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#b7b7b7</a:t>
            </a:r>
            <a:endParaRPr/>
          </a:p>
        </p:txBody>
      </p:sp>
      <p:sp>
        <p:nvSpPr>
          <p:cNvPr id="682" name="Google Shape;682;p48"/>
          <p:cNvSpPr txBox="1"/>
          <p:nvPr>
            <p:ph idx="6" type="subTitle"/>
          </p:nvPr>
        </p:nvSpPr>
        <p:spPr>
          <a:xfrm>
            <a:off x="4729278" y="3520075"/>
            <a:ext cx="15972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is the biggest planet of them all</a:t>
            </a:r>
            <a:endParaRPr/>
          </a:p>
          <a:p>
            <a:pPr indent="0" lvl="0" marL="0" rtl="0" algn="ctr">
              <a:spcBef>
                <a:spcPts val="0"/>
              </a:spcBef>
              <a:spcAft>
                <a:spcPts val="0"/>
              </a:spcAft>
              <a:buNone/>
            </a:pPr>
            <a:r>
              <a:t/>
            </a:r>
            <a:endParaRPr/>
          </a:p>
        </p:txBody>
      </p:sp>
      <p:sp>
        <p:nvSpPr>
          <p:cNvPr id="683" name="Google Shape;683;p48"/>
          <p:cNvSpPr txBox="1"/>
          <p:nvPr>
            <p:ph idx="7" type="title"/>
          </p:nvPr>
        </p:nvSpPr>
        <p:spPr>
          <a:xfrm>
            <a:off x="6641075" y="3146925"/>
            <a:ext cx="15972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#a1f1fe</a:t>
            </a:r>
            <a:endParaRPr/>
          </a:p>
        </p:txBody>
      </p:sp>
      <p:sp>
        <p:nvSpPr>
          <p:cNvPr id="684" name="Google Shape;684;p48"/>
          <p:cNvSpPr txBox="1"/>
          <p:nvPr>
            <p:ph idx="8" type="subTitle"/>
          </p:nvPr>
        </p:nvSpPr>
        <p:spPr>
          <a:xfrm>
            <a:off x="6641065" y="3520075"/>
            <a:ext cx="15972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Neptune is the farthest planet from the Sun</a:t>
            </a:r>
            <a:endParaRPr/>
          </a:p>
          <a:p>
            <a:pPr indent="0" lvl="0" marL="0" rtl="0" algn="ctr">
              <a:spcBef>
                <a:spcPts val="0"/>
              </a:spcBef>
              <a:spcAft>
                <a:spcPts val="0"/>
              </a:spcAft>
              <a:buNone/>
            </a:pPr>
            <a:r>
              <a:t/>
            </a:r>
            <a:endParaRPr/>
          </a:p>
        </p:txBody>
      </p:sp>
      <p:sp>
        <p:nvSpPr>
          <p:cNvPr id="685" name="Google Shape;685;p48"/>
          <p:cNvSpPr/>
          <p:nvPr/>
        </p:nvSpPr>
        <p:spPr>
          <a:xfrm>
            <a:off x="1088875" y="1493250"/>
            <a:ext cx="1230900" cy="1230900"/>
          </a:xfrm>
          <a:prstGeom prst="donut">
            <a:avLst>
              <a:gd fmla="val 6912"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8"/>
          <p:cNvSpPr/>
          <p:nvPr/>
        </p:nvSpPr>
        <p:spPr>
          <a:xfrm>
            <a:off x="3000650" y="1493250"/>
            <a:ext cx="1230900" cy="1230900"/>
          </a:xfrm>
          <a:prstGeom prst="donut">
            <a:avLst>
              <a:gd fmla="val 691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8"/>
          <p:cNvSpPr/>
          <p:nvPr/>
        </p:nvSpPr>
        <p:spPr>
          <a:xfrm>
            <a:off x="4912425" y="1493250"/>
            <a:ext cx="1230900" cy="1230900"/>
          </a:xfrm>
          <a:prstGeom prst="donut">
            <a:avLst>
              <a:gd fmla="val 691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8"/>
          <p:cNvSpPr/>
          <p:nvPr/>
        </p:nvSpPr>
        <p:spPr>
          <a:xfrm>
            <a:off x="6824200" y="1493250"/>
            <a:ext cx="1230900" cy="1230900"/>
          </a:xfrm>
          <a:prstGeom prst="donut">
            <a:avLst>
              <a:gd fmla="val 691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8"/>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 name="Google Shape;690;p48"/>
          <p:cNvGrpSpPr/>
          <p:nvPr/>
        </p:nvGrpSpPr>
        <p:grpSpPr>
          <a:xfrm>
            <a:off x="629692" y="1105264"/>
            <a:ext cx="144992" cy="269768"/>
            <a:chOff x="629692" y="1105264"/>
            <a:chExt cx="144992" cy="269768"/>
          </a:xfrm>
        </p:grpSpPr>
        <p:sp>
          <p:nvSpPr>
            <p:cNvPr id="691" name="Google Shape;691;p48"/>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8"/>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 name="Google Shape;693;p48">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694" name="Google Shape;694;p48">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2</a:t>
            </a:r>
            <a:endParaRPr sz="1000"/>
          </a:p>
        </p:txBody>
      </p:sp>
      <p:sp>
        <p:nvSpPr>
          <p:cNvPr id="695" name="Google Shape;695;p48">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696" name="Google Shape;696;p48">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49"/>
          <p:cNvSpPr/>
          <p:nvPr/>
        </p:nvSpPr>
        <p:spPr>
          <a:xfrm>
            <a:off x="2790375" y="2293138"/>
            <a:ext cx="1671300" cy="167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9"/>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Color Guidelines</a:t>
            </a:r>
            <a:endParaRPr/>
          </a:p>
        </p:txBody>
      </p:sp>
      <p:sp>
        <p:nvSpPr>
          <p:cNvPr id="703" name="Google Shape;703;p49"/>
          <p:cNvSpPr/>
          <p:nvPr/>
        </p:nvSpPr>
        <p:spPr>
          <a:xfrm>
            <a:off x="1174899" y="2756776"/>
            <a:ext cx="1118377" cy="744031"/>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9"/>
          <p:cNvSpPr/>
          <p:nvPr/>
        </p:nvSpPr>
        <p:spPr>
          <a:xfrm>
            <a:off x="3066838" y="2756776"/>
            <a:ext cx="1118377" cy="744031"/>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9"/>
          <p:cNvSpPr/>
          <p:nvPr/>
        </p:nvSpPr>
        <p:spPr>
          <a:xfrm>
            <a:off x="4958778" y="2756776"/>
            <a:ext cx="1118377" cy="744031"/>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9"/>
          <p:cNvSpPr/>
          <p:nvPr/>
        </p:nvSpPr>
        <p:spPr>
          <a:xfrm>
            <a:off x="6850717" y="2756776"/>
            <a:ext cx="1118377" cy="744031"/>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9"/>
          <p:cNvSpPr txBox="1"/>
          <p:nvPr>
            <p:ph idx="4294967295" type="subTitle"/>
          </p:nvPr>
        </p:nvSpPr>
        <p:spPr>
          <a:xfrm>
            <a:off x="1512700" y="1356000"/>
            <a:ext cx="25506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Mercury is the closest planet to the Sun</a:t>
            </a:r>
            <a:endParaRPr sz="1600"/>
          </a:p>
        </p:txBody>
      </p:sp>
      <p:sp>
        <p:nvSpPr>
          <p:cNvPr id="708" name="Google Shape;708;p49"/>
          <p:cNvSpPr txBox="1"/>
          <p:nvPr>
            <p:ph idx="4294967295" type="subTitle"/>
          </p:nvPr>
        </p:nvSpPr>
        <p:spPr>
          <a:xfrm>
            <a:off x="5201679" y="1356000"/>
            <a:ext cx="25506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Despite being red, Mars is a cold place</a:t>
            </a:r>
            <a:endParaRPr sz="1600"/>
          </a:p>
          <a:p>
            <a:pPr indent="0" lvl="0" marL="0" rtl="0" algn="ctr">
              <a:spcBef>
                <a:spcPts val="1600"/>
              </a:spcBef>
              <a:spcAft>
                <a:spcPts val="1600"/>
              </a:spcAft>
              <a:buNone/>
            </a:pPr>
            <a:r>
              <a:t/>
            </a:r>
            <a:endParaRPr sz="1600"/>
          </a:p>
        </p:txBody>
      </p:sp>
      <p:sp>
        <p:nvSpPr>
          <p:cNvPr id="709" name="Google Shape;709;p49"/>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 name="Google Shape;710;p49"/>
          <p:cNvGrpSpPr/>
          <p:nvPr/>
        </p:nvGrpSpPr>
        <p:grpSpPr>
          <a:xfrm>
            <a:off x="629692" y="1105264"/>
            <a:ext cx="144992" cy="269768"/>
            <a:chOff x="629692" y="1105264"/>
            <a:chExt cx="144992" cy="269768"/>
          </a:xfrm>
        </p:grpSpPr>
        <p:sp>
          <p:nvSpPr>
            <p:cNvPr id="711" name="Google Shape;711;p49"/>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9"/>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 name="Google Shape;713;p49">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714" name="Google Shape;714;p49">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2</a:t>
            </a:r>
            <a:endParaRPr sz="1000"/>
          </a:p>
        </p:txBody>
      </p:sp>
      <p:sp>
        <p:nvSpPr>
          <p:cNvPr id="715" name="Google Shape;715;p49">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716" name="Google Shape;716;p49">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sp>
        <p:nvSpPr>
          <p:cNvPr id="721" name="Google Shape;721;p50"/>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Typography</a:t>
            </a:r>
            <a:endParaRPr/>
          </a:p>
        </p:txBody>
      </p:sp>
      <p:sp>
        <p:nvSpPr>
          <p:cNvPr id="722" name="Google Shape;722;p50"/>
          <p:cNvSpPr txBox="1"/>
          <p:nvPr>
            <p:ph idx="2" type="title"/>
          </p:nvPr>
        </p:nvSpPr>
        <p:spPr>
          <a:xfrm>
            <a:off x="1426194" y="2418250"/>
            <a:ext cx="24282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MONTSERRAT EXTRA BOLD</a:t>
            </a:r>
            <a:endParaRPr/>
          </a:p>
        </p:txBody>
      </p:sp>
      <p:sp>
        <p:nvSpPr>
          <p:cNvPr id="723" name="Google Shape;723;p50"/>
          <p:cNvSpPr txBox="1"/>
          <p:nvPr>
            <p:ph idx="1" type="subTitle"/>
          </p:nvPr>
        </p:nvSpPr>
        <p:spPr>
          <a:xfrm>
            <a:off x="1426175" y="2791400"/>
            <a:ext cx="2428200" cy="143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ABCDEFGHIJKLMN</a:t>
            </a:r>
            <a:endParaRPr/>
          </a:p>
          <a:p>
            <a:pPr indent="0" lvl="0" marL="0" rtl="0" algn="ctr">
              <a:spcBef>
                <a:spcPts val="0"/>
              </a:spcBef>
              <a:spcAft>
                <a:spcPts val="0"/>
              </a:spcAft>
              <a:buNone/>
            </a:pPr>
            <a:r>
              <a:rPr lang="en"/>
              <a:t>OPQRSTUVWXYZ</a:t>
            </a:r>
            <a:endParaRPr/>
          </a:p>
          <a:p>
            <a:pPr indent="0" lvl="0" marL="0" rtl="0" algn="ctr">
              <a:spcBef>
                <a:spcPts val="0"/>
              </a:spcBef>
              <a:spcAft>
                <a:spcPts val="0"/>
              </a:spcAft>
              <a:buNone/>
            </a:pPr>
            <a:r>
              <a:rPr lang="en"/>
              <a:t>abcdefghijklmn</a:t>
            </a:r>
            <a:endParaRPr/>
          </a:p>
          <a:p>
            <a:pPr indent="0" lvl="0" marL="0" rtl="0" algn="ctr">
              <a:spcBef>
                <a:spcPts val="0"/>
              </a:spcBef>
              <a:spcAft>
                <a:spcPts val="0"/>
              </a:spcAft>
              <a:buNone/>
            </a:pPr>
            <a:r>
              <a:rPr lang="en"/>
              <a:t>opqrstuvwxyz</a:t>
            </a:r>
            <a:endParaRPr/>
          </a:p>
          <a:p>
            <a:pPr indent="0" lvl="0" marL="0" rtl="0" algn="ctr">
              <a:spcBef>
                <a:spcPts val="0"/>
              </a:spcBef>
              <a:spcAft>
                <a:spcPts val="0"/>
              </a:spcAft>
              <a:buNone/>
            </a:pPr>
            <a:r>
              <a:rPr lang="en"/>
              <a:t>1234567890</a:t>
            </a:r>
            <a:endParaRPr/>
          </a:p>
        </p:txBody>
      </p:sp>
      <p:sp>
        <p:nvSpPr>
          <p:cNvPr id="724" name="Google Shape;724;p50"/>
          <p:cNvSpPr txBox="1"/>
          <p:nvPr>
            <p:ph idx="3" type="title"/>
          </p:nvPr>
        </p:nvSpPr>
        <p:spPr>
          <a:xfrm>
            <a:off x="5289622" y="2418250"/>
            <a:ext cx="24282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MONTSERRAT ALTERNATES LIGHT</a:t>
            </a:r>
            <a:endParaRPr/>
          </a:p>
        </p:txBody>
      </p:sp>
      <p:sp>
        <p:nvSpPr>
          <p:cNvPr id="725" name="Google Shape;725;p50"/>
          <p:cNvSpPr txBox="1"/>
          <p:nvPr>
            <p:ph idx="4" type="subTitle"/>
          </p:nvPr>
        </p:nvSpPr>
        <p:spPr>
          <a:xfrm>
            <a:off x="5289601" y="2791400"/>
            <a:ext cx="2428200" cy="143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ABCDEFGHIJKLMN</a:t>
            </a:r>
            <a:endParaRPr/>
          </a:p>
          <a:p>
            <a:pPr indent="0" lvl="0" marL="0" rtl="0" algn="ctr">
              <a:spcBef>
                <a:spcPts val="0"/>
              </a:spcBef>
              <a:spcAft>
                <a:spcPts val="0"/>
              </a:spcAft>
              <a:buNone/>
            </a:pPr>
            <a:r>
              <a:rPr lang="en"/>
              <a:t>OPQRSTUVWXYZ</a:t>
            </a:r>
            <a:endParaRPr/>
          </a:p>
          <a:p>
            <a:pPr indent="0" lvl="0" marL="0" rtl="0" algn="ctr">
              <a:spcBef>
                <a:spcPts val="0"/>
              </a:spcBef>
              <a:spcAft>
                <a:spcPts val="0"/>
              </a:spcAft>
              <a:buNone/>
            </a:pPr>
            <a:r>
              <a:rPr lang="en"/>
              <a:t>abcdefghijklmn</a:t>
            </a:r>
            <a:endParaRPr/>
          </a:p>
          <a:p>
            <a:pPr indent="0" lvl="0" marL="0" rtl="0" algn="ctr">
              <a:spcBef>
                <a:spcPts val="0"/>
              </a:spcBef>
              <a:spcAft>
                <a:spcPts val="0"/>
              </a:spcAft>
              <a:buNone/>
            </a:pPr>
            <a:r>
              <a:rPr lang="en"/>
              <a:t>opqrstuvwxyz</a:t>
            </a:r>
            <a:endParaRPr/>
          </a:p>
          <a:p>
            <a:pPr indent="0" lvl="0" marL="0" rtl="0" algn="ctr">
              <a:spcBef>
                <a:spcPts val="0"/>
              </a:spcBef>
              <a:spcAft>
                <a:spcPts val="0"/>
              </a:spcAft>
              <a:buNone/>
            </a:pPr>
            <a:r>
              <a:rPr lang="en"/>
              <a:t>1234567890</a:t>
            </a:r>
            <a:endParaRPr/>
          </a:p>
        </p:txBody>
      </p:sp>
      <p:sp>
        <p:nvSpPr>
          <p:cNvPr id="726" name="Google Shape;726;p50"/>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 name="Google Shape;727;p50"/>
          <p:cNvGrpSpPr/>
          <p:nvPr/>
        </p:nvGrpSpPr>
        <p:grpSpPr>
          <a:xfrm>
            <a:off x="629692" y="1105264"/>
            <a:ext cx="144992" cy="269768"/>
            <a:chOff x="629692" y="1105264"/>
            <a:chExt cx="144992" cy="269768"/>
          </a:xfrm>
        </p:grpSpPr>
        <p:sp>
          <p:nvSpPr>
            <p:cNvPr id="728" name="Google Shape;728;p50"/>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0"/>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 name="Google Shape;730;p50">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731" name="Google Shape;731;p50">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3</a:t>
            </a:r>
            <a:endParaRPr sz="1000"/>
          </a:p>
        </p:txBody>
      </p:sp>
      <p:sp>
        <p:nvSpPr>
          <p:cNvPr id="732" name="Google Shape;732;p50">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733" name="Google Shape;733;p50">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37" name="Shape 737"/>
        <p:cNvGrpSpPr/>
        <p:nvPr/>
      </p:nvGrpSpPr>
      <p:grpSpPr>
        <a:xfrm>
          <a:off x="0" y="0"/>
          <a:ext cx="0" cy="0"/>
          <a:chOff x="0" y="0"/>
          <a:chExt cx="0" cy="0"/>
        </a:xfrm>
      </p:grpSpPr>
      <p:sp>
        <p:nvSpPr>
          <p:cNvPr id="738" name="Google Shape;738;p51"/>
          <p:cNvSpPr/>
          <p:nvPr/>
        </p:nvSpPr>
        <p:spPr>
          <a:xfrm>
            <a:off x="0" y="0"/>
            <a:ext cx="9144000" cy="5143500"/>
          </a:xfrm>
          <a:prstGeom prst="rect">
            <a:avLst/>
          </a:prstGeom>
          <a:solidFill>
            <a:schemeClr val="dk2">
              <a:alpha val="329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1"/>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Stationery</a:t>
            </a:r>
            <a:endParaRPr/>
          </a:p>
        </p:txBody>
      </p:sp>
      <p:sp>
        <p:nvSpPr>
          <p:cNvPr id="740" name="Google Shape;740;p51"/>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 name="Google Shape;741;p51"/>
          <p:cNvGrpSpPr/>
          <p:nvPr/>
        </p:nvGrpSpPr>
        <p:grpSpPr>
          <a:xfrm>
            <a:off x="629692" y="1105264"/>
            <a:ext cx="144992" cy="269768"/>
            <a:chOff x="629692" y="1105264"/>
            <a:chExt cx="144992" cy="269768"/>
          </a:xfrm>
        </p:grpSpPr>
        <p:sp>
          <p:nvSpPr>
            <p:cNvPr id="742" name="Google Shape;742;p51"/>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1"/>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 name="Google Shape;744;p51">
            <a:hlinkClick action="ppaction://hlinksldjump" r:id="rId4"/>
          </p:cNvPr>
          <p:cNvSpPr/>
          <p:nvPr/>
        </p:nvSpPr>
        <p:spPr>
          <a:xfrm>
            <a:off x="662726" y="431825"/>
            <a:ext cx="254100" cy="254100"/>
          </a:xfrm>
          <a:prstGeom prst="ellipse">
            <a:avLst/>
          </a:prstGeom>
          <a:solidFill>
            <a:schemeClr val="dk2"/>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745" name="Google Shape;745;p51">
            <a:hlinkClick/>
          </p:cNvPr>
          <p:cNvSpPr/>
          <p:nvPr/>
        </p:nvSpPr>
        <p:spPr>
          <a:xfrm>
            <a:off x="404400" y="796152"/>
            <a:ext cx="175200" cy="175200"/>
          </a:xfrm>
          <a:prstGeom prst="ellipse">
            <a:avLst/>
          </a:prstGeom>
          <a:solidFill>
            <a:schemeClr val="dk2"/>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4</a:t>
            </a:r>
            <a:endParaRPr sz="1000"/>
          </a:p>
        </p:txBody>
      </p:sp>
      <p:sp>
        <p:nvSpPr>
          <p:cNvPr id="746" name="Google Shape;746;p51">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2"/>
                </a:solidFill>
                <a:latin typeface="Montserrat"/>
                <a:ea typeface="Montserrat"/>
                <a:cs typeface="Montserrat"/>
                <a:sym typeface="Montserrat"/>
              </a:rPr>
              <a:t>🠺</a:t>
            </a:r>
            <a:endParaRPr sz="1200">
              <a:solidFill>
                <a:schemeClr val="dk2"/>
              </a:solidFill>
              <a:latin typeface="Montserrat"/>
              <a:ea typeface="Montserrat"/>
              <a:cs typeface="Montserrat"/>
              <a:sym typeface="Montserrat"/>
            </a:endParaRPr>
          </a:p>
        </p:txBody>
      </p:sp>
      <p:sp>
        <p:nvSpPr>
          <p:cNvPr id="747" name="Google Shape;747;p51">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2"/>
                </a:solidFill>
                <a:latin typeface="Montserrat"/>
                <a:ea typeface="Montserrat"/>
                <a:cs typeface="Montserrat"/>
                <a:sym typeface="Montserrat"/>
              </a:rPr>
              <a:t>🠺</a:t>
            </a:r>
            <a:endParaRPr sz="1200">
              <a:solidFill>
                <a:schemeClr val="dk2"/>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cxnSp>
        <p:nvCxnSpPr>
          <p:cNvPr id="171" name="Google Shape;171;p34"/>
          <p:cNvCxnSpPr>
            <a:stCxn id="172" idx="0"/>
          </p:cNvCxnSpPr>
          <p:nvPr/>
        </p:nvCxnSpPr>
        <p:spPr>
          <a:xfrm rot="10800000">
            <a:off x="789775" y="-6911"/>
            <a:ext cx="0" cy="646800"/>
          </a:xfrm>
          <a:prstGeom prst="straightConnector1">
            <a:avLst/>
          </a:prstGeom>
          <a:noFill/>
          <a:ln cap="flat" cmpd="sng" w="19050">
            <a:solidFill>
              <a:schemeClr val="lt1"/>
            </a:solidFill>
            <a:prstDash val="solid"/>
            <a:round/>
            <a:headEnd len="med" w="med" type="none"/>
            <a:tailEnd len="med" w="med" type="none"/>
          </a:ln>
        </p:spPr>
      </p:cxnSp>
      <p:sp>
        <p:nvSpPr>
          <p:cNvPr id="173" name="Google Shape;173;p34"/>
          <p:cNvSpPr txBox="1"/>
          <p:nvPr>
            <p:ph idx="1" type="body"/>
          </p:nvPr>
        </p:nvSpPr>
        <p:spPr>
          <a:xfrm>
            <a:off x="686700" y="1076275"/>
            <a:ext cx="7684500" cy="326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latin typeface="Montserrat Light"/>
                <a:ea typeface="Montserrat Light"/>
                <a:cs typeface="Montserrat Light"/>
                <a:sym typeface="Montserrat Light"/>
              </a:rPr>
              <a:t>H</a:t>
            </a:r>
            <a:r>
              <a:rPr lang="en" sz="1250">
                <a:solidFill>
                  <a:schemeClr val="lt1"/>
                </a:solidFill>
                <a:latin typeface="Montserrat Light"/>
                <a:ea typeface="Montserrat Light"/>
                <a:cs typeface="Montserrat Light"/>
                <a:sym typeface="Montserrat Light"/>
              </a:rPr>
              <a:t>ere’s what you’ll find in this </a:t>
            </a:r>
            <a:r>
              <a:rPr lang="en" sz="1250">
                <a:solidFill>
                  <a:schemeClr val="lt1"/>
                </a:solidFill>
                <a:uFill>
                  <a:noFill/>
                </a:uFill>
                <a:latin typeface="Montserrat Medium"/>
                <a:ea typeface="Montserrat Medium"/>
                <a:cs typeface="Montserrat Medium"/>
                <a:sym typeface="Montserrat Medium"/>
                <a:hlinkClick r:id="rId3">
                  <a:extLst>
                    <a:ext uri="{A12FA001-AC4F-418D-AE19-62706E023703}">
                      <ahyp:hlinkClr val="tx"/>
                    </a:ext>
                  </a:extLst>
                </a:hlinkClick>
              </a:rPr>
              <a:t>Slidesgo</a:t>
            </a:r>
            <a:r>
              <a:rPr lang="en" sz="1250">
                <a:solidFill>
                  <a:schemeClr val="lt1"/>
                </a:solidFill>
                <a:latin typeface="Montserrat Light"/>
                <a:ea typeface="Montserrat Light"/>
                <a:cs typeface="Montserrat Light"/>
                <a:sym typeface="Montserrat Light"/>
              </a:rPr>
              <a:t> template:</a:t>
            </a:r>
            <a:endParaRPr>
              <a:solidFill>
                <a:schemeClr val="lt1"/>
              </a:solidFill>
              <a:latin typeface="Montserrat Light"/>
              <a:ea typeface="Montserrat Light"/>
              <a:cs typeface="Montserrat Light"/>
              <a:sym typeface="Montserrat Light"/>
            </a:endParaRPr>
          </a:p>
          <a:p>
            <a:pPr indent="-298450" lvl="0" marL="457200" rtl="0" algn="l">
              <a:spcBef>
                <a:spcPts val="0"/>
              </a:spcBef>
              <a:spcAft>
                <a:spcPts val="0"/>
              </a:spcAft>
              <a:buSzPts val="1100"/>
              <a:buAutoNum type="arabicPeriod"/>
            </a:pPr>
            <a:r>
              <a:rPr lang="en" sz="1250">
                <a:solidFill>
                  <a:schemeClr val="lt1"/>
                </a:solidFill>
                <a:latin typeface="Montserrat Light"/>
                <a:ea typeface="Montserrat Light"/>
                <a:cs typeface="Montserrat Light"/>
                <a:sym typeface="Montserrat Light"/>
              </a:rPr>
              <a:t>A slide structure based on a </a:t>
            </a:r>
            <a:r>
              <a:rPr lang="en">
                <a:solidFill>
                  <a:schemeClr val="lt1"/>
                </a:solidFill>
                <a:latin typeface="Montserrat Light"/>
                <a:ea typeface="Montserrat Light"/>
                <a:cs typeface="Montserrat Light"/>
                <a:sym typeface="Montserrat Light"/>
              </a:rPr>
              <a:t>branding guidelines presentation</a:t>
            </a:r>
            <a:r>
              <a:rPr lang="en" sz="1250">
                <a:solidFill>
                  <a:schemeClr val="lt1"/>
                </a:solidFill>
                <a:latin typeface="Montserrat Light"/>
                <a:ea typeface="Montserrat Light"/>
                <a:cs typeface="Montserrat Light"/>
                <a:sym typeface="Montserrat Light"/>
              </a:rPr>
              <a:t>, which you can easily adapt to your needs. For more info on how to edit the template, please visit </a:t>
            </a:r>
            <a:r>
              <a:rPr lang="en" sz="1250">
                <a:solidFill>
                  <a:schemeClr val="lt1"/>
                </a:solidFill>
                <a:uFill>
                  <a:noFill/>
                </a:uFill>
                <a:latin typeface="Montserrat Medium"/>
                <a:ea typeface="Montserrat Medium"/>
                <a:cs typeface="Montserrat Medium"/>
                <a:sym typeface="Montserrat Medium"/>
                <a:hlinkClick r:id="rId4">
                  <a:extLst>
                    <a:ext uri="{A12FA001-AC4F-418D-AE19-62706E023703}">
                      <ahyp:hlinkClr val="tx"/>
                    </a:ext>
                  </a:extLst>
                </a:hlinkClick>
              </a:rPr>
              <a:t>Slidesgo School</a:t>
            </a:r>
            <a:r>
              <a:rPr lang="en" sz="1250">
                <a:solidFill>
                  <a:schemeClr val="lt1"/>
                </a:solidFill>
                <a:latin typeface="Montserrat Light"/>
                <a:ea typeface="Montserrat Light"/>
                <a:cs typeface="Montserrat Light"/>
                <a:sym typeface="Montserrat Light"/>
              </a:rPr>
              <a:t> or read our </a:t>
            </a:r>
            <a:r>
              <a:rPr lang="en" sz="1250">
                <a:solidFill>
                  <a:schemeClr val="lt1"/>
                </a:solidFill>
                <a:uFill>
                  <a:noFill/>
                </a:uFill>
                <a:latin typeface="Montserrat Medium"/>
                <a:ea typeface="Montserrat Medium"/>
                <a:cs typeface="Montserrat Medium"/>
                <a:sym typeface="Montserrat Medium"/>
                <a:hlinkClick r:id="rId5">
                  <a:extLst>
                    <a:ext uri="{A12FA001-AC4F-418D-AE19-62706E023703}">
                      <ahyp:hlinkClr val="tx"/>
                    </a:ext>
                  </a:extLst>
                </a:hlinkClick>
              </a:rPr>
              <a:t>FAQs</a:t>
            </a:r>
            <a:r>
              <a:rPr lang="en" sz="1250">
                <a:solidFill>
                  <a:schemeClr val="lt1"/>
                </a:solidFill>
                <a:latin typeface="Montserrat Light"/>
                <a:ea typeface="Montserrat Light"/>
                <a:cs typeface="Montserrat Light"/>
                <a:sym typeface="Montserrat Light"/>
              </a:rPr>
              <a:t>.</a:t>
            </a:r>
            <a:endParaRPr sz="1250">
              <a:solidFill>
                <a:schemeClr val="lt1"/>
              </a:solidFill>
              <a:latin typeface="Montserrat Light"/>
              <a:ea typeface="Montserrat Light"/>
              <a:cs typeface="Montserrat Light"/>
              <a:sym typeface="Montserrat Light"/>
            </a:endParaRPr>
          </a:p>
          <a:p>
            <a:pPr indent="-307975" lvl="0" marL="457200" rtl="0" algn="l">
              <a:spcBef>
                <a:spcPts val="0"/>
              </a:spcBef>
              <a:spcAft>
                <a:spcPts val="0"/>
              </a:spcAft>
              <a:buSzPts val="1250"/>
              <a:buAutoNum type="arabicPeriod"/>
            </a:pPr>
            <a:r>
              <a:rPr lang="en" sz="1250">
                <a:solidFill>
                  <a:schemeClr val="lt1"/>
                </a:solidFill>
                <a:latin typeface="Montserrat Light"/>
                <a:ea typeface="Montserrat Light"/>
                <a:cs typeface="Montserrat Light"/>
                <a:sym typeface="Montserrat Light"/>
              </a:rPr>
              <a:t>An assortment of illustrations to use in the presentation can be found in the </a:t>
            </a:r>
            <a:r>
              <a:rPr lang="en" sz="1250">
                <a:solidFill>
                  <a:schemeClr val="lt1"/>
                </a:solidFill>
                <a:uFill>
                  <a:noFill/>
                </a:uFill>
                <a:latin typeface="Montserrat Medium"/>
                <a:ea typeface="Montserrat Medium"/>
                <a:cs typeface="Montserrat Medium"/>
                <a:sym typeface="Montserrat Medium"/>
                <a:hlinkClick action="ppaction://hlinksldjump" r:id="rId6">
                  <a:extLst>
                    <a:ext uri="{A12FA001-AC4F-418D-AE19-62706E023703}">
                      <ahyp:hlinkClr val="tx"/>
                    </a:ext>
                  </a:extLst>
                </a:hlinkClick>
              </a:rPr>
              <a:t>alternative resources slide</a:t>
            </a:r>
            <a:r>
              <a:rPr lang="en" sz="1250">
                <a:solidFill>
                  <a:schemeClr val="lt1"/>
                </a:solidFill>
                <a:latin typeface="Montserrat Light"/>
                <a:ea typeface="Montserrat Light"/>
                <a:cs typeface="Montserrat Light"/>
                <a:sym typeface="Montserrat Light"/>
              </a:rPr>
              <a:t>.</a:t>
            </a:r>
            <a:endParaRPr sz="1250">
              <a:solidFill>
                <a:schemeClr val="lt1"/>
              </a:solidFill>
              <a:latin typeface="Montserrat Light"/>
              <a:ea typeface="Montserrat Light"/>
              <a:cs typeface="Montserrat Light"/>
              <a:sym typeface="Montserrat Light"/>
            </a:endParaRPr>
          </a:p>
          <a:p>
            <a:pPr indent="-307975" lvl="0" marL="457200" rtl="0" algn="l">
              <a:spcBef>
                <a:spcPts val="0"/>
              </a:spcBef>
              <a:spcAft>
                <a:spcPts val="0"/>
              </a:spcAft>
              <a:buSzPts val="1250"/>
              <a:buAutoNum type="arabicPeriod"/>
            </a:pPr>
            <a:r>
              <a:rPr lang="en" sz="1250">
                <a:solidFill>
                  <a:schemeClr val="lt1"/>
                </a:solidFill>
                <a:latin typeface="Montserrat Light"/>
                <a:ea typeface="Montserrat Light"/>
                <a:cs typeface="Montserrat Light"/>
                <a:sym typeface="Montserrat Light"/>
              </a:rPr>
              <a:t>A </a:t>
            </a:r>
            <a:r>
              <a:rPr lang="en" sz="1250">
                <a:solidFill>
                  <a:schemeClr val="lt1"/>
                </a:solidFill>
                <a:uFill>
                  <a:noFill/>
                </a:uFill>
                <a:latin typeface="Montserrat Medium"/>
                <a:ea typeface="Montserrat Medium"/>
                <a:cs typeface="Montserrat Medium"/>
                <a:sym typeface="Montserrat Medium"/>
                <a:hlinkClick action="ppaction://hlinksldjump" r:id="rId7">
                  <a:extLst>
                    <a:ext uri="{A12FA001-AC4F-418D-AE19-62706E023703}">
                      <ahyp:hlinkClr val="tx"/>
                    </a:ext>
                  </a:extLst>
                </a:hlinkClick>
              </a:rPr>
              <a:t>thanks slide</a:t>
            </a:r>
            <a:r>
              <a:rPr lang="en" sz="1250">
                <a:solidFill>
                  <a:schemeClr val="lt1"/>
                </a:solidFill>
                <a:latin typeface="Montserrat Light"/>
                <a:ea typeface="Montserrat Light"/>
                <a:cs typeface="Montserrat Light"/>
                <a:sym typeface="Montserrat Light"/>
              </a:rPr>
              <a:t>, which you must keep so that proper credits for our design are given.</a:t>
            </a:r>
            <a:endParaRPr sz="1250">
              <a:solidFill>
                <a:schemeClr val="lt1"/>
              </a:solidFill>
              <a:latin typeface="Montserrat Light"/>
              <a:ea typeface="Montserrat Light"/>
              <a:cs typeface="Montserrat Light"/>
              <a:sym typeface="Montserrat Light"/>
            </a:endParaRPr>
          </a:p>
          <a:p>
            <a:pPr indent="-307975" lvl="0" marL="457200" rtl="0" algn="l">
              <a:spcBef>
                <a:spcPts val="0"/>
              </a:spcBef>
              <a:spcAft>
                <a:spcPts val="0"/>
              </a:spcAft>
              <a:buSzPts val="1250"/>
              <a:buAutoNum type="arabicPeriod"/>
            </a:pPr>
            <a:r>
              <a:rPr lang="en" sz="1250">
                <a:solidFill>
                  <a:schemeClr val="lt1"/>
                </a:solidFill>
                <a:latin typeface="Montserrat Light"/>
                <a:ea typeface="Montserrat Light"/>
                <a:cs typeface="Montserrat Light"/>
                <a:sym typeface="Montserrat Light"/>
              </a:rPr>
              <a:t>A </a:t>
            </a:r>
            <a:r>
              <a:rPr lang="en" sz="1250">
                <a:solidFill>
                  <a:schemeClr val="lt1"/>
                </a:solidFill>
                <a:uFill>
                  <a:noFill/>
                </a:uFill>
                <a:latin typeface="Montserrat Medium"/>
                <a:ea typeface="Montserrat Medium"/>
                <a:cs typeface="Montserrat Medium"/>
                <a:sym typeface="Montserrat Medium"/>
                <a:hlinkClick action="ppaction://hlinksldjump" r:id="rId8">
                  <a:extLst>
                    <a:ext uri="{A12FA001-AC4F-418D-AE19-62706E023703}">
                      <ahyp:hlinkClr val="tx"/>
                    </a:ext>
                  </a:extLst>
                </a:hlinkClick>
              </a:rPr>
              <a:t>resources slide</a:t>
            </a:r>
            <a:r>
              <a:rPr lang="en" sz="1250">
                <a:solidFill>
                  <a:schemeClr val="lt1"/>
                </a:solidFill>
                <a:latin typeface="Montserrat Light"/>
                <a:ea typeface="Montserrat Light"/>
                <a:cs typeface="Montserrat Light"/>
                <a:sym typeface="Montserrat Light"/>
              </a:rPr>
              <a:t>, where you’ll find links to all the elements used in the template.</a:t>
            </a:r>
            <a:endParaRPr sz="1250">
              <a:solidFill>
                <a:schemeClr val="lt1"/>
              </a:solidFill>
              <a:latin typeface="Montserrat Light"/>
              <a:ea typeface="Montserrat Light"/>
              <a:cs typeface="Montserrat Light"/>
              <a:sym typeface="Montserrat Light"/>
            </a:endParaRPr>
          </a:p>
          <a:p>
            <a:pPr indent="-307975" lvl="0" marL="457200" rtl="0" algn="l">
              <a:spcBef>
                <a:spcPts val="0"/>
              </a:spcBef>
              <a:spcAft>
                <a:spcPts val="0"/>
              </a:spcAft>
              <a:buSzPts val="1250"/>
              <a:buAutoNum type="arabicPeriod"/>
            </a:pPr>
            <a:r>
              <a:rPr lang="en" sz="1250">
                <a:solidFill>
                  <a:schemeClr val="lt1"/>
                </a:solidFill>
                <a:uFill>
                  <a:noFill/>
                </a:uFill>
                <a:latin typeface="Montserrat Medium"/>
                <a:ea typeface="Montserrat Medium"/>
                <a:cs typeface="Montserrat Medium"/>
                <a:sym typeface="Montserrat Medium"/>
                <a:hlinkClick action="ppaction://hlinksldjump" r:id="rId9">
                  <a:extLst>
                    <a:ext uri="{A12FA001-AC4F-418D-AE19-62706E023703}">
                      <ahyp:hlinkClr val="tx"/>
                    </a:ext>
                  </a:extLst>
                </a:hlinkClick>
              </a:rPr>
              <a:t>Instructions for use</a:t>
            </a:r>
            <a:r>
              <a:rPr lang="en" sz="1250">
                <a:solidFill>
                  <a:schemeClr val="lt1"/>
                </a:solidFill>
                <a:latin typeface="Montserrat Light"/>
                <a:ea typeface="Montserrat Light"/>
                <a:cs typeface="Montserrat Light"/>
                <a:sym typeface="Montserrat Light"/>
              </a:rPr>
              <a:t>. </a:t>
            </a:r>
            <a:endParaRPr sz="1250">
              <a:solidFill>
                <a:schemeClr val="lt1"/>
              </a:solidFill>
              <a:latin typeface="Montserrat Light"/>
              <a:ea typeface="Montserrat Light"/>
              <a:cs typeface="Montserrat Light"/>
              <a:sym typeface="Montserrat Light"/>
            </a:endParaRPr>
          </a:p>
          <a:p>
            <a:pPr indent="-307975" lvl="0" marL="457200" rtl="0" algn="l">
              <a:spcBef>
                <a:spcPts val="0"/>
              </a:spcBef>
              <a:spcAft>
                <a:spcPts val="0"/>
              </a:spcAft>
              <a:buSzPts val="1250"/>
              <a:buAutoNum type="arabicPeriod"/>
            </a:pPr>
            <a:r>
              <a:rPr lang="en" sz="1250">
                <a:solidFill>
                  <a:schemeClr val="lt1"/>
                </a:solidFill>
                <a:latin typeface="Montserrat Light"/>
                <a:ea typeface="Montserrat Light"/>
                <a:cs typeface="Montserrat Light"/>
                <a:sym typeface="Montserrat Light"/>
              </a:rPr>
              <a:t>Final slides with: </a:t>
            </a:r>
            <a:endParaRPr sz="1250">
              <a:solidFill>
                <a:schemeClr val="lt1"/>
              </a:solidFill>
              <a:latin typeface="Montserrat Light"/>
              <a:ea typeface="Montserrat Light"/>
              <a:cs typeface="Montserrat Light"/>
              <a:sym typeface="Montserrat Light"/>
            </a:endParaRPr>
          </a:p>
          <a:p>
            <a:pPr indent="-307975" lvl="0" marL="914400" rtl="0" algn="l">
              <a:spcBef>
                <a:spcPts val="0"/>
              </a:spcBef>
              <a:spcAft>
                <a:spcPts val="0"/>
              </a:spcAft>
              <a:buSzPts val="1250"/>
              <a:buChar char="●"/>
            </a:pPr>
            <a:r>
              <a:rPr lang="en" sz="1250">
                <a:solidFill>
                  <a:schemeClr val="lt1"/>
                </a:solidFill>
                <a:latin typeface="Montserrat Light"/>
                <a:ea typeface="Montserrat Light"/>
                <a:cs typeface="Montserrat Light"/>
                <a:sym typeface="Montserrat Light"/>
              </a:rPr>
              <a:t>The</a:t>
            </a:r>
            <a:r>
              <a:rPr lang="en" sz="1250">
                <a:solidFill>
                  <a:schemeClr val="lt1"/>
                </a:solidFill>
                <a:uFill>
                  <a:noFill/>
                </a:uFill>
                <a:latin typeface="Montserrat Medium"/>
                <a:ea typeface="Montserrat Medium"/>
                <a:cs typeface="Montserrat Medium"/>
                <a:sym typeface="Montserrat Medium"/>
                <a:hlinkClick action="ppaction://hlinksldjump" r:id="rId10">
                  <a:extLst>
                    <a:ext uri="{A12FA001-AC4F-418D-AE19-62706E023703}">
                      <ahyp:hlinkClr val="tx"/>
                    </a:ext>
                  </a:extLst>
                </a:hlinkClick>
              </a:rPr>
              <a:t> fonts and colors used</a:t>
            </a:r>
            <a:r>
              <a:rPr lang="en" sz="1250">
                <a:solidFill>
                  <a:schemeClr val="lt1"/>
                </a:solidFill>
                <a:latin typeface="Montserrat Light"/>
                <a:ea typeface="Montserrat Light"/>
                <a:cs typeface="Montserrat Light"/>
                <a:sym typeface="Montserrat Light"/>
              </a:rPr>
              <a:t> in the template.</a:t>
            </a:r>
            <a:endParaRPr>
              <a:solidFill>
                <a:schemeClr val="lt1"/>
              </a:solidFill>
              <a:latin typeface="Montserrat Light"/>
              <a:ea typeface="Montserrat Light"/>
              <a:cs typeface="Montserrat Light"/>
              <a:sym typeface="Montserrat Light"/>
            </a:endParaRPr>
          </a:p>
          <a:p>
            <a:pPr indent="-307975" lvl="0" marL="914400" rtl="0" algn="l">
              <a:spcBef>
                <a:spcPts val="0"/>
              </a:spcBef>
              <a:spcAft>
                <a:spcPts val="0"/>
              </a:spcAft>
              <a:buSzPts val="1250"/>
              <a:buChar char="●"/>
            </a:pPr>
            <a:r>
              <a:rPr lang="en">
                <a:solidFill>
                  <a:schemeClr val="lt1"/>
                </a:solidFill>
                <a:latin typeface="Montserrat Light"/>
                <a:ea typeface="Montserrat Light"/>
                <a:cs typeface="Montserrat Light"/>
                <a:sym typeface="Montserrat Light"/>
              </a:rPr>
              <a:t>A </a:t>
            </a:r>
            <a:r>
              <a:rPr b="1" lang="en">
                <a:solidFill>
                  <a:schemeClr val="lt1"/>
                </a:solidFill>
                <a:uFill>
                  <a:noFill/>
                </a:uFill>
                <a:hlinkClick action="ppaction://hlinksldjump" r:id="rId11">
                  <a:extLst>
                    <a:ext uri="{A12FA001-AC4F-418D-AE19-62706E023703}">
                      <ahyp:hlinkClr val="tx"/>
                    </a:ext>
                  </a:extLst>
                </a:hlinkClick>
              </a:rPr>
              <a:t>selection of illustrations</a:t>
            </a:r>
            <a:r>
              <a:rPr lang="en">
                <a:solidFill>
                  <a:schemeClr val="lt1"/>
                </a:solidFill>
                <a:uFill>
                  <a:noFill/>
                </a:uFill>
                <a:latin typeface="Montserrat Light"/>
                <a:ea typeface="Montserrat Light"/>
                <a:cs typeface="Montserrat Light"/>
                <a:sym typeface="Montserrat Light"/>
                <a:hlinkClick action="ppaction://hlinksldjump" r:id="rId12">
                  <a:extLst>
                    <a:ext uri="{A12FA001-AC4F-418D-AE19-62706E023703}">
                      <ahyp:hlinkClr val="tx"/>
                    </a:ext>
                  </a:extLst>
                </a:hlinkClick>
              </a:rPr>
              <a:t>.</a:t>
            </a:r>
            <a:r>
              <a:rPr lang="en">
                <a:solidFill>
                  <a:schemeClr val="lt1"/>
                </a:solidFill>
                <a:latin typeface="Montserrat Light"/>
                <a:ea typeface="Montserrat Light"/>
                <a:cs typeface="Montserrat Light"/>
                <a:sym typeface="Montserrat Light"/>
              </a:rPr>
              <a:t> You can also customize and animate them as you wish with the online editor. Visit</a:t>
            </a:r>
            <a:r>
              <a:rPr b="1" lang="en">
                <a:solidFill>
                  <a:schemeClr val="lt1"/>
                </a:solidFill>
                <a:latin typeface="Montserrat Light"/>
                <a:ea typeface="Montserrat Light"/>
                <a:cs typeface="Montserrat Light"/>
                <a:sym typeface="Montserrat Light"/>
              </a:rPr>
              <a:t> </a:t>
            </a:r>
            <a:r>
              <a:rPr b="1" lang="en">
                <a:solidFill>
                  <a:schemeClr val="hlink"/>
                </a:solidFill>
                <a:uFill>
                  <a:noFill/>
                </a:uFill>
                <a:hlinkClick r:id="rId13"/>
              </a:rPr>
              <a:t>Storyset</a:t>
            </a:r>
            <a:r>
              <a:rPr lang="en">
                <a:solidFill>
                  <a:schemeClr val="lt1"/>
                </a:solidFill>
                <a:latin typeface="Montserrat Light"/>
                <a:ea typeface="Montserrat Light"/>
                <a:cs typeface="Montserrat Light"/>
                <a:sym typeface="Montserrat Light"/>
              </a:rPr>
              <a:t> to find more. </a:t>
            </a:r>
            <a:endParaRPr>
              <a:solidFill>
                <a:schemeClr val="lt1"/>
              </a:solidFill>
              <a:latin typeface="Montserrat Light"/>
              <a:ea typeface="Montserrat Light"/>
              <a:cs typeface="Montserrat Light"/>
              <a:sym typeface="Montserrat Light"/>
            </a:endParaRPr>
          </a:p>
          <a:p>
            <a:pPr indent="-307975" lvl="0" marL="914400" rtl="0" algn="l">
              <a:spcBef>
                <a:spcPts val="0"/>
              </a:spcBef>
              <a:spcAft>
                <a:spcPts val="0"/>
              </a:spcAft>
              <a:buSzPts val="1250"/>
              <a:buChar char="●"/>
            </a:pPr>
            <a:r>
              <a:rPr lang="en" sz="1250">
                <a:solidFill>
                  <a:schemeClr val="lt1"/>
                </a:solidFill>
                <a:latin typeface="Montserrat Light"/>
                <a:ea typeface="Montserrat Light"/>
                <a:cs typeface="Montserrat Light"/>
                <a:sym typeface="Montserrat Light"/>
              </a:rPr>
              <a:t>More</a:t>
            </a:r>
            <a:r>
              <a:rPr lang="en" sz="1250">
                <a:solidFill>
                  <a:schemeClr val="lt1"/>
                </a:solidFill>
                <a:uFill>
                  <a:noFill/>
                </a:uFill>
                <a:latin typeface="Montserrat Medium"/>
                <a:ea typeface="Montserrat Medium"/>
                <a:cs typeface="Montserrat Medium"/>
                <a:sym typeface="Montserrat Medium"/>
                <a:hlinkClick action="ppaction://hlinksldjump" r:id="rId14">
                  <a:extLst>
                    <a:ext uri="{A12FA001-AC4F-418D-AE19-62706E023703}">
                      <ahyp:hlinkClr val="tx"/>
                    </a:ext>
                  </a:extLst>
                </a:hlinkClick>
              </a:rPr>
              <a:t> infographic resources</a:t>
            </a:r>
            <a:r>
              <a:rPr lang="en" sz="1250">
                <a:solidFill>
                  <a:schemeClr val="lt1"/>
                </a:solidFill>
                <a:latin typeface="Montserrat Light"/>
                <a:ea typeface="Montserrat Light"/>
                <a:cs typeface="Montserrat Light"/>
                <a:sym typeface="Montserrat Light"/>
              </a:rPr>
              <a:t>, whose size and color can be edited. </a:t>
            </a:r>
            <a:endParaRPr sz="1250">
              <a:solidFill>
                <a:schemeClr val="lt1"/>
              </a:solidFill>
              <a:latin typeface="Montserrat Light"/>
              <a:ea typeface="Montserrat Light"/>
              <a:cs typeface="Montserrat Light"/>
              <a:sym typeface="Montserrat Light"/>
            </a:endParaRPr>
          </a:p>
          <a:p>
            <a:pPr indent="-307975" lvl="0" marL="914400" rtl="0" algn="l">
              <a:spcBef>
                <a:spcPts val="0"/>
              </a:spcBef>
              <a:spcAft>
                <a:spcPts val="0"/>
              </a:spcAft>
              <a:buSzPts val="1250"/>
              <a:buChar char="●"/>
            </a:pPr>
            <a:r>
              <a:rPr lang="en" sz="1250">
                <a:solidFill>
                  <a:schemeClr val="lt1"/>
                </a:solidFill>
                <a:uFill>
                  <a:noFill/>
                </a:uFill>
                <a:latin typeface="Montserrat Medium"/>
                <a:ea typeface="Montserrat Medium"/>
                <a:cs typeface="Montserrat Medium"/>
                <a:sym typeface="Montserrat Medium"/>
                <a:hlinkClick action="ppaction://hlinksldjump" r:id="rId15">
                  <a:extLst>
                    <a:ext uri="{A12FA001-AC4F-418D-AE19-62706E023703}">
                      <ahyp:hlinkClr val="tx"/>
                    </a:ext>
                  </a:extLst>
                </a:hlinkClick>
              </a:rPr>
              <a:t>Sets of customizable icons</a:t>
            </a:r>
            <a:r>
              <a:rPr lang="en" sz="1250">
                <a:solidFill>
                  <a:schemeClr val="lt1"/>
                </a:solidFill>
                <a:latin typeface="Montserrat Light"/>
                <a:ea typeface="Montserrat Light"/>
                <a:cs typeface="Montserrat Light"/>
                <a:sym typeface="Montserrat Light"/>
              </a:rPr>
              <a:t>: general, business, avatar, creative process, education, help &amp; support, medical, nature, performing arts, SEO &amp; marketing, and teamwork.</a:t>
            </a:r>
            <a:endParaRPr sz="1250">
              <a:solidFill>
                <a:schemeClr val="lt1"/>
              </a:solidFill>
              <a:latin typeface="Montserrat Light"/>
              <a:ea typeface="Montserrat Light"/>
              <a:cs typeface="Montserrat Light"/>
              <a:sym typeface="Montserrat Light"/>
            </a:endParaRPr>
          </a:p>
          <a:p>
            <a:pPr indent="0" lvl="0" marL="0" rtl="0" algn="l">
              <a:spcBef>
                <a:spcPts val="0"/>
              </a:spcBef>
              <a:spcAft>
                <a:spcPts val="1600"/>
              </a:spcAft>
              <a:buNone/>
            </a:pPr>
            <a:r>
              <a:t/>
            </a:r>
            <a:endParaRPr sz="1250"/>
          </a:p>
        </p:txBody>
      </p:sp>
      <p:sp>
        <p:nvSpPr>
          <p:cNvPr id="174" name="Google Shape;174;p34"/>
          <p:cNvSpPr txBox="1"/>
          <p:nvPr>
            <p:ph type="title"/>
          </p:nvPr>
        </p:nvSpPr>
        <p:spPr>
          <a:xfrm>
            <a:off x="1781425" y="378225"/>
            <a:ext cx="65898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Contents of This Template</a:t>
            </a:r>
            <a:endParaRPr/>
          </a:p>
        </p:txBody>
      </p:sp>
      <p:sp>
        <p:nvSpPr>
          <p:cNvPr id="175" name="Google Shape;175;p34"/>
          <p:cNvSpPr txBox="1"/>
          <p:nvPr/>
        </p:nvSpPr>
        <p:spPr>
          <a:xfrm>
            <a:off x="725800" y="4343725"/>
            <a:ext cx="6048300" cy="21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1200">
                <a:solidFill>
                  <a:schemeClr val="accent2"/>
                </a:solidFill>
                <a:latin typeface="Montserrat"/>
                <a:ea typeface="Montserrat"/>
                <a:cs typeface="Montserrat"/>
                <a:sym typeface="Montserrat"/>
              </a:rPr>
              <a:t>You can delete this slide when you’re done editing the presentation.</a:t>
            </a:r>
            <a:endParaRPr b="1" sz="1200">
              <a:solidFill>
                <a:schemeClr val="accent2"/>
              </a:solidFill>
              <a:latin typeface="Montserrat"/>
              <a:ea typeface="Montserrat"/>
              <a:cs typeface="Montserrat"/>
              <a:sym typeface="Montserrat"/>
            </a:endParaRPr>
          </a:p>
        </p:txBody>
      </p:sp>
      <p:sp>
        <p:nvSpPr>
          <p:cNvPr id="176" name="Google Shape;176;p34">
            <a:hlinkClick action="ppaction://hlinkshowjump?jump=previousslide"/>
          </p:cNvPr>
          <p:cNvSpPr/>
          <p:nvPr/>
        </p:nvSpPr>
        <p:spPr>
          <a:xfrm rot="10800000">
            <a:off x="745722" y="3806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72" name="Google Shape;172;p34">
            <a:hlinkClick action="ppaction://hlinkshowjump?jump=nextslide"/>
          </p:cNvPr>
          <p:cNvSpPr/>
          <p:nvPr/>
        </p:nvSpPr>
        <p:spPr>
          <a:xfrm>
            <a:off x="745525" y="6398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p52"/>
          <p:cNvSpPr txBox="1"/>
          <p:nvPr>
            <p:ph type="title"/>
          </p:nvPr>
        </p:nvSpPr>
        <p:spPr>
          <a:xfrm>
            <a:off x="3758000" y="378225"/>
            <a:ext cx="46131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Iconography</a:t>
            </a:r>
            <a:endParaRPr/>
          </a:p>
        </p:txBody>
      </p:sp>
      <p:grpSp>
        <p:nvGrpSpPr>
          <p:cNvPr id="753" name="Google Shape;753;p52"/>
          <p:cNvGrpSpPr/>
          <p:nvPr/>
        </p:nvGrpSpPr>
        <p:grpSpPr>
          <a:xfrm>
            <a:off x="6391123" y="1698863"/>
            <a:ext cx="451475" cy="534550"/>
            <a:chOff x="6073050" y="1902300"/>
            <a:chExt cx="451475" cy="534550"/>
          </a:xfrm>
        </p:grpSpPr>
        <p:sp>
          <p:nvSpPr>
            <p:cNvPr id="754" name="Google Shape;754;p52"/>
            <p:cNvSpPr/>
            <p:nvPr/>
          </p:nvSpPr>
          <p:spPr>
            <a:xfrm>
              <a:off x="6073050" y="1902300"/>
              <a:ext cx="451475" cy="534550"/>
            </a:xfrm>
            <a:custGeom>
              <a:rect b="b" l="l" r="r" t="t"/>
              <a:pathLst>
                <a:path extrusionOk="0" h="21382" w="18059">
                  <a:moveTo>
                    <a:pt x="9990" y="834"/>
                  </a:moveTo>
                  <a:cubicBezTo>
                    <a:pt x="10474" y="834"/>
                    <a:pt x="10868" y="1216"/>
                    <a:pt x="10868" y="1685"/>
                  </a:cubicBezTo>
                  <a:lnTo>
                    <a:pt x="10868" y="9126"/>
                  </a:lnTo>
                  <a:cubicBezTo>
                    <a:pt x="10868" y="9348"/>
                    <a:pt x="11044" y="9530"/>
                    <a:pt x="11267" y="9541"/>
                  </a:cubicBezTo>
                  <a:cubicBezTo>
                    <a:pt x="11272" y="9541"/>
                    <a:pt x="11278" y="9541"/>
                    <a:pt x="11284" y="9541"/>
                  </a:cubicBezTo>
                  <a:cubicBezTo>
                    <a:pt x="11499" y="9541"/>
                    <a:pt x="11681" y="9378"/>
                    <a:pt x="11701" y="9163"/>
                  </a:cubicBezTo>
                  <a:lnTo>
                    <a:pt x="12310" y="2477"/>
                  </a:lnTo>
                  <a:cubicBezTo>
                    <a:pt x="12347" y="2035"/>
                    <a:pt x="12731" y="1698"/>
                    <a:pt x="13182" y="1698"/>
                  </a:cubicBezTo>
                  <a:cubicBezTo>
                    <a:pt x="13206" y="1698"/>
                    <a:pt x="13231" y="1699"/>
                    <a:pt x="13255" y="1701"/>
                  </a:cubicBezTo>
                  <a:cubicBezTo>
                    <a:pt x="13488" y="1719"/>
                    <a:pt x="13703" y="1828"/>
                    <a:pt x="13856" y="2004"/>
                  </a:cubicBezTo>
                  <a:cubicBezTo>
                    <a:pt x="14005" y="2173"/>
                    <a:pt x="14078" y="2395"/>
                    <a:pt x="14059" y="2619"/>
                  </a:cubicBezTo>
                  <a:lnTo>
                    <a:pt x="13524" y="9088"/>
                  </a:lnTo>
                  <a:cubicBezTo>
                    <a:pt x="13506" y="9306"/>
                    <a:pt x="13660" y="9501"/>
                    <a:pt x="13876" y="9535"/>
                  </a:cubicBezTo>
                  <a:cubicBezTo>
                    <a:pt x="13898" y="9538"/>
                    <a:pt x="13919" y="9540"/>
                    <a:pt x="13940" y="9540"/>
                  </a:cubicBezTo>
                  <a:cubicBezTo>
                    <a:pt x="14133" y="9540"/>
                    <a:pt x="14304" y="9407"/>
                    <a:pt x="14347" y="9214"/>
                  </a:cubicBezTo>
                  <a:lnTo>
                    <a:pt x="15428" y="4372"/>
                  </a:lnTo>
                  <a:cubicBezTo>
                    <a:pt x="15428" y="4368"/>
                    <a:pt x="15429" y="4363"/>
                    <a:pt x="15429" y="4360"/>
                  </a:cubicBezTo>
                  <a:cubicBezTo>
                    <a:pt x="15507" y="3954"/>
                    <a:pt x="15872" y="3672"/>
                    <a:pt x="16283" y="3672"/>
                  </a:cubicBezTo>
                  <a:cubicBezTo>
                    <a:pt x="16339" y="3672"/>
                    <a:pt x="16396" y="3677"/>
                    <a:pt x="16453" y="3688"/>
                  </a:cubicBezTo>
                  <a:cubicBezTo>
                    <a:pt x="16685" y="3730"/>
                    <a:pt x="16889" y="3864"/>
                    <a:pt x="17022" y="4058"/>
                  </a:cubicBezTo>
                  <a:cubicBezTo>
                    <a:pt x="17148" y="4242"/>
                    <a:pt x="17195" y="4468"/>
                    <a:pt x="17154" y="4686"/>
                  </a:cubicBezTo>
                  <a:lnTo>
                    <a:pt x="16041" y="10469"/>
                  </a:lnTo>
                  <a:lnTo>
                    <a:pt x="16041" y="10466"/>
                  </a:lnTo>
                  <a:lnTo>
                    <a:pt x="16038" y="10481"/>
                  </a:lnTo>
                  <a:cubicBezTo>
                    <a:pt x="16032" y="10510"/>
                    <a:pt x="16029" y="10538"/>
                    <a:pt x="16029" y="10568"/>
                  </a:cubicBezTo>
                  <a:lnTo>
                    <a:pt x="16029" y="13336"/>
                  </a:lnTo>
                  <a:cubicBezTo>
                    <a:pt x="16029" y="14946"/>
                    <a:pt x="15307" y="16580"/>
                    <a:pt x="14627" y="17303"/>
                  </a:cubicBezTo>
                  <a:cubicBezTo>
                    <a:pt x="14554" y="17379"/>
                    <a:pt x="14514" y="17482"/>
                    <a:pt x="14514" y="17588"/>
                  </a:cubicBezTo>
                  <a:lnTo>
                    <a:pt x="14514" y="18723"/>
                  </a:lnTo>
                  <a:lnTo>
                    <a:pt x="6823" y="18723"/>
                  </a:lnTo>
                  <a:lnTo>
                    <a:pt x="6823" y="17870"/>
                  </a:lnTo>
                  <a:cubicBezTo>
                    <a:pt x="6823" y="17640"/>
                    <a:pt x="6637" y="17454"/>
                    <a:pt x="6405" y="17454"/>
                  </a:cubicBezTo>
                  <a:cubicBezTo>
                    <a:pt x="6384" y="17454"/>
                    <a:pt x="5863" y="17403"/>
                    <a:pt x="4137" y="15116"/>
                  </a:cubicBezTo>
                  <a:cubicBezTo>
                    <a:pt x="3264" y="13957"/>
                    <a:pt x="2507" y="12788"/>
                    <a:pt x="2435" y="12679"/>
                  </a:cubicBezTo>
                  <a:cubicBezTo>
                    <a:pt x="2335" y="12485"/>
                    <a:pt x="1477" y="10653"/>
                    <a:pt x="948" y="9520"/>
                  </a:cubicBezTo>
                  <a:cubicBezTo>
                    <a:pt x="862" y="9317"/>
                    <a:pt x="859" y="9087"/>
                    <a:pt x="941" y="8884"/>
                  </a:cubicBezTo>
                  <a:cubicBezTo>
                    <a:pt x="1027" y="8664"/>
                    <a:pt x="1198" y="8490"/>
                    <a:pt x="1414" y="8399"/>
                  </a:cubicBezTo>
                  <a:cubicBezTo>
                    <a:pt x="1530" y="8348"/>
                    <a:pt x="1652" y="8324"/>
                    <a:pt x="1770" y="8324"/>
                  </a:cubicBezTo>
                  <a:cubicBezTo>
                    <a:pt x="2106" y="8324"/>
                    <a:pt x="2423" y="8514"/>
                    <a:pt x="2561" y="8833"/>
                  </a:cubicBezTo>
                  <a:cubicBezTo>
                    <a:pt x="2565" y="8842"/>
                    <a:pt x="2571" y="8853"/>
                    <a:pt x="2576" y="8863"/>
                  </a:cubicBezTo>
                  <a:lnTo>
                    <a:pt x="4179" y="11861"/>
                  </a:lnTo>
                  <a:cubicBezTo>
                    <a:pt x="4456" y="12416"/>
                    <a:pt x="4801" y="12541"/>
                    <a:pt x="5057" y="12541"/>
                  </a:cubicBezTo>
                  <a:cubicBezTo>
                    <a:pt x="5130" y="12541"/>
                    <a:pt x="5195" y="12531"/>
                    <a:pt x="5250" y="12518"/>
                  </a:cubicBezTo>
                  <a:cubicBezTo>
                    <a:pt x="5995" y="12334"/>
                    <a:pt x="6449" y="11117"/>
                    <a:pt x="6440" y="10535"/>
                  </a:cubicBezTo>
                  <a:lnTo>
                    <a:pt x="6455" y="9251"/>
                  </a:lnTo>
                  <a:cubicBezTo>
                    <a:pt x="6455" y="9235"/>
                    <a:pt x="6453" y="9218"/>
                    <a:pt x="6452" y="9203"/>
                  </a:cubicBezTo>
                  <a:lnTo>
                    <a:pt x="5771" y="2636"/>
                  </a:lnTo>
                  <a:cubicBezTo>
                    <a:pt x="5748" y="2412"/>
                    <a:pt x="5817" y="2188"/>
                    <a:pt x="5962" y="2016"/>
                  </a:cubicBezTo>
                  <a:cubicBezTo>
                    <a:pt x="6111" y="1837"/>
                    <a:pt x="6325" y="1723"/>
                    <a:pt x="6556" y="1701"/>
                  </a:cubicBezTo>
                  <a:cubicBezTo>
                    <a:pt x="6587" y="1698"/>
                    <a:pt x="6618" y="1696"/>
                    <a:pt x="6649" y="1696"/>
                  </a:cubicBezTo>
                  <a:cubicBezTo>
                    <a:pt x="7093" y="1696"/>
                    <a:pt x="7472" y="2021"/>
                    <a:pt x="7518" y="2458"/>
                  </a:cubicBezTo>
                  <a:lnTo>
                    <a:pt x="8215" y="9172"/>
                  </a:lnTo>
                  <a:cubicBezTo>
                    <a:pt x="8237" y="9385"/>
                    <a:pt x="8417" y="9546"/>
                    <a:pt x="8629" y="9546"/>
                  </a:cubicBezTo>
                  <a:cubicBezTo>
                    <a:pt x="8636" y="9546"/>
                    <a:pt x="8643" y="9546"/>
                    <a:pt x="8649" y="9545"/>
                  </a:cubicBezTo>
                  <a:cubicBezTo>
                    <a:pt x="8870" y="9535"/>
                    <a:pt x="9045" y="9354"/>
                    <a:pt x="9046" y="9133"/>
                  </a:cubicBezTo>
                  <a:lnTo>
                    <a:pt x="9114" y="1685"/>
                  </a:lnTo>
                  <a:cubicBezTo>
                    <a:pt x="9114" y="1216"/>
                    <a:pt x="9508" y="834"/>
                    <a:pt x="9990" y="834"/>
                  </a:cubicBezTo>
                  <a:close/>
                  <a:moveTo>
                    <a:pt x="14515" y="19559"/>
                  </a:moveTo>
                  <a:lnTo>
                    <a:pt x="14515" y="20547"/>
                  </a:lnTo>
                  <a:lnTo>
                    <a:pt x="6823" y="20547"/>
                  </a:lnTo>
                  <a:lnTo>
                    <a:pt x="6823" y="19559"/>
                  </a:lnTo>
                  <a:close/>
                  <a:moveTo>
                    <a:pt x="9992" y="0"/>
                  </a:moveTo>
                  <a:cubicBezTo>
                    <a:pt x="9046" y="0"/>
                    <a:pt x="8278" y="756"/>
                    <a:pt x="8278" y="1682"/>
                  </a:cubicBezTo>
                  <a:lnTo>
                    <a:pt x="8275" y="2027"/>
                  </a:lnTo>
                  <a:cubicBezTo>
                    <a:pt x="8050" y="1340"/>
                    <a:pt x="7394" y="862"/>
                    <a:pt x="6649" y="862"/>
                  </a:cubicBezTo>
                  <a:cubicBezTo>
                    <a:pt x="6590" y="862"/>
                    <a:pt x="6531" y="865"/>
                    <a:pt x="6471" y="871"/>
                  </a:cubicBezTo>
                  <a:cubicBezTo>
                    <a:pt x="6022" y="916"/>
                    <a:pt x="5608" y="1135"/>
                    <a:pt x="5320" y="1483"/>
                  </a:cubicBezTo>
                  <a:cubicBezTo>
                    <a:pt x="5030" y="1828"/>
                    <a:pt x="4893" y="2276"/>
                    <a:pt x="4941" y="2724"/>
                  </a:cubicBezTo>
                  <a:lnTo>
                    <a:pt x="5620" y="9266"/>
                  </a:lnTo>
                  <a:lnTo>
                    <a:pt x="5607" y="10532"/>
                  </a:lnTo>
                  <a:lnTo>
                    <a:pt x="5607" y="10546"/>
                  </a:lnTo>
                  <a:cubicBezTo>
                    <a:pt x="5610" y="10690"/>
                    <a:pt x="5538" y="10985"/>
                    <a:pt x="5396" y="11268"/>
                  </a:cubicBezTo>
                  <a:cubicBezTo>
                    <a:pt x="5262" y="11535"/>
                    <a:pt x="5132" y="11664"/>
                    <a:pt x="5071" y="11698"/>
                  </a:cubicBezTo>
                  <a:cubicBezTo>
                    <a:pt x="5042" y="11673"/>
                    <a:pt x="4988" y="11610"/>
                    <a:pt x="4926" y="11483"/>
                  </a:cubicBezTo>
                  <a:cubicBezTo>
                    <a:pt x="4924" y="11480"/>
                    <a:pt x="4921" y="11476"/>
                    <a:pt x="4920" y="11471"/>
                  </a:cubicBezTo>
                  <a:lnTo>
                    <a:pt x="3321" y="8482"/>
                  </a:lnTo>
                  <a:cubicBezTo>
                    <a:pt x="3042" y="7861"/>
                    <a:pt x="2422" y="7490"/>
                    <a:pt x="1769" y="7490"/>
                  </a:cubicBezTo>
                  <a:cubicBezTo>
                    <a:pt x="1541" y="7490"/>
                    <a:pt x="1309" y="7535"/>
                    <a:pt x="1086" y="7631"/>
                  </a:cubicBezTo>
                  <a:cubicBezTo>
                    <a:pt x="665" y="7810"/>
                    <a:pt x="333" y="8151"/>
                    <a:pt x="166" y="8576"/>
                  </a:cubicBezTo>
                  <a:cubicBezTo>
                    <a:pt x="0" y="8988"/>
                    <a:pt x="8" y="9450"/>
                    <a:pt x="185" y="9857"/>
                  </a:cubicBezTo>
                  <a:lnTo>
                    <a:pt x="190" y="9866"/>
                  </a:lnTo>
                  <a:cubicBezTo>
                    <a:pt x="1368" y="12391"/>
                    <a:pt x="1637" y="12958"/>
                    <a:pt x="1732" y="13120"/>
                  </a:cubicBezTo>
                  <a:lnTo>
                    <a:pt x="1729" y="13123"/>
                  </a:lnTo>
                  <a:cubicBezTo>
                    <a:pt x="1737" y="13135"/>
                    <a:pt x="2546" y="14393"/>
                    <a:pt x="3485" y="15635"/>
                  </a:cubicBezTo>
                  <a:cubicBezTo>
                    <a:pt x="4788" y="17361"/>
                    <a:pt x="5521" y="17982"/>
                    <a:pt x="5989" y="18191"/>
                  </a:cubicBezTo>
                  <a:lnTo>
                    <a:pt x="5989" y="20964"/>
                  </a:lnTo>
                  <a:cubicBezTo>
                    <a:pt x="5989" y="21195"/>
                    <a:pt x="6175" y="21382"/>
                    <a:pt x="6407" y="21382"/>
                  </a:cubicBezTo>
                  <a:lnTo>
                    <a:pt x="14933" y="21382"/>
                  </a:lnTo>
                  <a:cubicBezTo>
                    <a:pt x="15163" y="21382"/>
                    <a:pt x="15350" y="21195"/>
                    <a:pt x="15350" y="20964"/>
                  </a:cubicBezTo>
                  <a:lnTo>
                    <a:pt x="15350" y="17748"/>
                  </a:lnTo>
                  <a:cubicBezTo>
                    <a:pt x="16120" y="16843"/>
                    <a:pt x="16865" y="15093"/>
                    <a:pt x="16865" y="13335"/>
                  </a:cubicBezTo>
                  <a:lnTo>
                    <a:pt x="16865" y="10610"/>
                  </a:lnTo>
                  <a:lnTo>
                    <a:pt x="17973" y="4844"/>
                  </a:lnTo>
                  <a:cubicBezTo>
                    <a:pt x="18058" y="4408"/>
                    <a:pt x="17964" y="3955"/>
                    <a:pt x="17713" y="3590"/>
                  </a:cubicBezTo>
                  <a:cubicBezTo>
                    <a:pt x="17391" y="3118"/>
                    <a:pt x="16858" y="2837"/>
                    <a:pt x="16290" y="2837"/>
                  </a:cubicBezTo>
                  <a:cubicBezTo>
                    <a:pt x="16274" y="2837"/>
                    <a:pt x="16258" y="2837"/>
                    <a:pt x="16241" y="2837"/>
                  </a:cubicBezTo>
                  <a:cubicBezTo>
                    <a:pt x="15655" y="2854"/>
                    <a:pt x="15116" y="3166"/>
                    <a:pt x="14811" y="3667"/>
                  </a:cubicBezTo>
                  <a:lnTo>
                    <a:pt x="14893" y="2691"/>
                  </a:lnTo>
                  <a:cubicBezTo>
                    <a:pt x="14930" y="2243"/>
                    <a:pt x="14784" y="1798"/>
                    <a:pt x="14489" y="1459"/>
                  </a:cubicBezTo>
                  <a:cubicBezTo>
                    <a:pt x="14140" y="1059"/>
                    <a:pt x="13662" y="865"/>
                    <a:pt x="13186" y="865"/>
                  </a:cubicBezTo>
                  <a:cubicBezTo>
                    <a:pt x="12609" y="865"/>
                    <a:pt x="12035" y="1150"/>
                    <a:pt x="11704" y="1701"/>
                  </a:cubicBezTo>
                  <a:lnTo>
                    <a:pt x="11704" y="1685"/>
                  </a:lnTo>
                  <a:cubicBezTo>
                    <a:pt x="11704" y="756"/>
                    <a:pt x="10935" y="0"/>
                    <a:pt x="99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2"/>
            <p:cNvSpPr/>
            <p:nvPr/>
          </p:nvSpPr>
          <p:spPr>
            <a:xfrm>
              <a:off x="6286550" y="2207850"/>
              <a:ext cx="119725" cy="64750"/>
            </a:xfrm>
            <a:custGeom>
              <a:rect b="b" l="l" r="r" t="t"/>
              <a:pathLst>
                <a:path extrusionOk="0" h="2590" w="4789">
                  <a:moveTo>
                    <a:pt x="3517" y="835"/>
                  </a:moveTo>
                  <a:cubicBezTo>
                    <a:pt x="3770" y="835"/>
                    <a:pt x="3978" y="1041"/>
                    <a:pt x="3978" y="1295"/>
                  </a:cubicBezTo>
                  <a:cubicBezTo>
                    <a:pt x="3978" y="1549"/>
                    <a:pt x="3770" y="1755"/>
                    <a:pt x="3517" y="1755"/>
                  </a:cubicBezTo>
                  <a:cubicBezTo>
                    <a:pt x="3514" y="1755"/>
                    <a:pt x="3512" y="1755"/>
                    <a:pt x="3509" y="1755"/>
                  </a:cubicBezTo>
                  <a:lnTo>
                    <a:pt x="1280" y="1755"/>
                  </a:lnTo>
                  <a:cubicBezTo>
                    <a:pt x="1277" y="1755"/>
                    <a:pt x="1274" y="1755"/>
                    <a:pt x="1272" y="1755"/>
                  </a:cubicBezTo>
                  <a:cubicBezTo>
                    <a:pt x="1017" y="1755"/>
                    <a:pt x="811" y="1549"/>
                    <a:pt x="811" y="1295"/>
                  </a:cubicBezTo>
                  <a:cubicBezTo>
                    <a:pt x="811" y="1041"/>
                    <a:pt x="1017" y="835"/>
                    <a:pt x="1272" y="835"/>
                  </a:cubicBezTo>
                  <a:cubicBezTo>
                    <a:pt x="1274" y="835"/>
                    <a:pt x="1277" y="835"/>
                    <a:pt x="1280" y="835"/>
                  </a:cubicBezTo>
                  <a:lnTo>
                    <a:pt x="3509" y="835"/>
                  </a:lnTo>
                  <a:cubicBezTo>
                    <a:pt x="3512" y="835"/>
                    <a:pt x="3514" y="835"/>
                    <a:pt x="3517" y="835"/>
                  </a:cubicBezTo>
                  <a:close/>
                  <a:moveTo>
                    <a:pt x="1280" y="0"/>
                  </a:moveTo>
                  <a:cubicBezTo>
                    <a:pt x="571" y="8"/>
                    <a:pt x="0" y="586"/>
                    <a:pt x="0" y="1295"/>
                  </a:cubicBezTo>
                  <a:cubicBezTo>
                    <a:pt x="0" y="2004"/>
                    <a:pt x="571" y="2580"/>
                    <a:pt x="1280" y="2589"/>
                  </a:cubicBezTo>
                  <a:lnTo>
                    <a:pt x="3509" y="2589"/>
                  </a:lnTo>
                  <a:cubicBezTo>
                    <a:pt x="4218" y="2580"/>
                    <a:pt x="4788" y="2004"/>
                    <a:pt x="4788" y="1295"/>
                  </a:cubicBezTo>
                  <a:cubicBezTo>
                    <a:pt x="4788" y="586"/>
                    <a:pt x="4218" y="8"/>
                    <a:pt x="35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2"/>
            <p:cNvSpPr/>
            <p:nvPr/>
          </p:nvSpPr>
          <p:spPr>
            <a:xfrm>
              <a:off x="6291775" y="2298650"/>
              <a:ext cx="20875" cy="20925"/>
            </a:xfrm>
            <a:custGeom>
              <a:rect b="b" l="l" r="r" t="t"/>
              <a:pathLst>
                <a:path extrusionOk="0" h="837" w="835">
                  <a:moveTo>
                    <a:pt x="418" y="1"/>
                  </a:moveTo>
                  <a:cubicBezTo>
                    <a:pt x="187" y="1"/>
                    <a:pt x="0" y="189"/>
                    <a:pt x="0" y="419"/>
                  </a:cubicBezTo>
                  <a:cubicBezTo>
                    <a:pt x="0" y="650"/>
                    <a:pt x="187" y="837"/>
                    <a:pt x="418" y="837"/>
                  </a:cubicBezTo>
                  <a:cubicBezTo>
                    <a:pt x="648" y="837"/>
                    <a:pt x="835" y="650"/>
                    <a:pt x="835" y="419"/>
                  </a:cubicBezTo>
                  <a:cubicBezTo>
                    <a:pt x="835" y="189"/>
                    <a:pt x="648" y="1"/>
                    <a:pt x="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2"/>
            <p:cNvSpPr/>
            <p:nvPr/>
          </p:nvSpPr>
          <p:spPr>
            <a:xfrm>
              <a:off x="6333550" y="2298650"/>
              <a:ext cx="20875" cy="20925"/>
            </a:xfrm>
            <a:custGeom>
              <a:rect b="b" l="l" r="r" t="t"/>
              <a:pathLst>
                <a:path extrusionOk="0" h="837" w="835">
                  <a:moveTo>
                    <a:pt x="417" y="1"/>
                  </a:moveTo>
                  <a:cubicBezTo>
                    <a:pt x="187" y="1"/>
                    <a:pt x="0" y="189"/>
                    <a:pt x="0" y="419"/>
                  </a:cubicBezTo>
                  <a:cubicBezTo>
                    <a:pt x="0" y="650"/>
                    <a:pt x="187" y="837"/>
                    <a:pt x="417" y="837"/>
                  </a:cubicBezTo>
                  <a:cubicBezTo>
                    <a:pt x="648" y="837"/>
                    <a:pt x="835" y="650"/>
                    <a:pt x="835" y="419"/>
                  </a:cubicBezTo>
                  <a:cubicBezTo>
                    <a:pt x="835" y="189"/>
                    <a:pt x="648"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2"/>
            <p:cNvSpPr/>
            <p:nvPr/>
          </p:nvSpPr>
          <p:spPr>
            <a:xfrm>
              <a:off x="6375300" y="2298650"/>
              <a:ext cx="20900" cy="20925"/>
            </a:xfrm>
            <a:custGeom>
              <a:rect b="b" l="l" r="r" t="t"/>
              <a:pathLst>
                <a:path extrusionOk="0" h="837" w="836">
                  <a:moveTo>
                    <a:pt x="417" y="1"/>
                  </a:moveTo>
                  <a:cubicBezTo>
                    <a:pt x="187" y="1"/>
                    <a:pt x="1" y="189"/>
                    <a:pt x="1" y="419"/>
                  </a:cubicBezTo>
                  <a:cubicBezTo>
                    <a:pt x="1" y="650"/>
                    <a:pt x="187" y="837"/>
                    <a:pt x="417" y="837"/>
                  </a:cubicBezTo>
                  <a:cubicBezTo>
                    <a:pt x="649" y="837"/>
                    <a:pt x="835" y="650"/>
                    <a:pt x="835" y="419"/>
                  </a:cubicBezTo>
                  <a:cubicBezTo>
                    <a:pt x="835" y="189"/>
                    <a:pt x="649"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2"/>
            <p:cNvSpPr/>
            <p:nvPr/>
          </p:nvSpPr>
          <p:spPr>
            <a:xfrm>
              <a:off x="6414975" y="2291375"/>
              <a:ext cx="20900" cy="20900"/>
            </a:xfrm>
            <a:custGeom>
              <a:rect b="b" l="l" r="r" t="t"/>
              <a:pathLst>
                <a:path extrusionOk="0" h="836" w="836">
                  <a:moveTo>
                    <a:pt x="417" y="1"/>
                  </a:moveTo>
                  <a:cubicBezTo>
                    <a:pt x="187" y="1"/>
                    <a:pt x="1" y="187"/>
                    <a:pt x="1" y="417"/>
                  </a:cubicBezTo>
                  <a:cubicBezTo>
                    <a:pt x="1" y="649"/>
                    <a:pt x="187" y="835"/>
                    <a:pt x="417" y="835"/>
                  </a:cubicBezTo>
                  <a:cubicBezTo>
                    <a:pt x="649" y="835"/>
                    <a:pt x="835" y="649"/>
                    <a:pt x="835" y="417"/>
                  </a:cubicBezTo>
                  <a:cubicBezTo>
                    <a:pt x="835" y="187"/>
                    <a:pt x="649"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2"/>
            <p:cNvSpPr/>
            <p:nvPr/>
          </p:nvSpPr>
          <p:spPr>
            <a:xfrm>
              <a:off x="6426250" y="2250800"/>
              <a:ext cx="20925" cy="20925"/>
            </a:xfrm>
            <a:custGeom>
              <a:rect b="b" l="l" r="r" t="t"/>
              <a:pathLst>
                <a:path extrusionOk="0" h="837" w="837">
                  <a:moveTo>
                    <a:pt x="419" y="1"/>
                  </a:moveTo>
                  <a:cubicBezTo>
                    <a:pt x="189" y="1"/>
                    <a:pt x="1" y="187"/>
                    <a:pt x="1" y="419"/>
                  </a:cubicBezTo>
                  <a:cubicBezTo>
                    <a:pt x="1" y="649"/>
                    <a:pt x="189" y="837"/>
                    <a:pt x="419" y="837"/>
                  </a:cubicBezTo>
                  <a:cubicBezTo>
                    <a:pt x="650" y="837"/>
                    <a:pt x="837" y="649"/>
                    <a:pt x="837" y="419"/>
                  </a:cubicBezTo>
                  <a:cubicBezTo>
                    <a:pt x="837" y="187"/>
                    <a:pt x="650" y="1"/>
                    <a:pt x="4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2"/>
            <p:cNvSpPr/>
            <p:nvPr/>
          </p:nvSpPr>
          <p:spPr>
            <a:xfrm>
              <a:off x="6428000" y="2205225"/>
              <a:ext cx="20925" cy="20900"/>
            </a:xfrm>
            <a:custGeom>
              <a:rect b="b" l="l" r="r" t="t"/>
              <a:pathLst>
                <a:path extrusionOk="0" h="836" w="837">
                  <a:moveTo>
                    <a:pt x="419" y="1"/>
                  </a:moveTo>
                  <a:cubicBezTo>
                    <a:pt x="188" y="1"/>
                    <a:pt x="1" y="187"/>
                    <a:pt x="1" y="419"/>
                  </a:cubicBezTo>
                  <a:cubicBezTo>
                    <a:pt x="1" y="649"/>
                    <a:pt x="188" y="835"/>
                    <a:pt x="419" y="835"/>
                  </a:cubicBezTo>
                  <a:cubicBezTo>
                    <a:pt x="650" y="835"/>
                    <a:pt x="837" y="649"/>
                    <a:pt x="837" y="419"/>
                  </a:cubicBezTo>
                  <a:cubicBezTo>
                    <a:pt x="837" y="187"/>
                    <a:pt x="650" y="1"/>
                    <a:pt x="4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2"/>
            <p:cNvSpPr/>
            <p:nvPr/>
          </p:nvSpPr>
          <p:spPr>
            <a:xfrm>
              <a:off x="6431675" y="2167650"/>
              <a:ext cx="20925" cy="20875"/>
            </a:xfrm>
            <a:custGeom>
              <a:rect b="b" l="l" r="r" t="t"/>
              <a:pathLst>
                <a:path extrusionOk="0" h="835" w="837">
                  <a:moveTo>
                    <a:pt x="418" y="0"/>
                  </a:moveTo>
                  <a:cubicBezTo>
                    <a:pt x="187" y="0"/>
                    <a:pt x="0" y="187"/>
                    <a:pt x="0" y="418"/>
                  </a:cubicBezTo>
                  <a:cubicBezTo>
                    <a:pt x="0" y="648"/>
                    <a:pt x="187" y="835"/>
                    <a:pt x="418" y="835"/>
                  </a:cubicBezTo>
                  <a:cubicBezTo>
                    <a:pt x="648" y="835"/>
                    <a:pt x="836" y="648"/>
                    <a:pt x="836" y="418"/>
                  </a:cubicBezTo>
                  <a:cubicBezTo>
                    <a:pt x="836" y="187"/>
                    <a:pt x="648" y="0"/>
                    <a:pt x="4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2"/>
            <p:cNvSpPr/>
            <p:nvPr/>
          </p:nvSpPr>
          <p:spPr>
            <a:xfrm>
              <a:off x="6387800" y="2167650"/>
              <a:ext cx="20950" cy="20875"/>
            </a:xfrm>
            <a:custGeom>
              <a:rect b="b" l="l" r="r" t="t"/>
              <a:pathLst>
                <a:path extrusionOk="0" h="835" w="838">
                  <a:moveTo>
                    <a:pt x="419" y="0"/>
                  </a:moveTo>
                  <a:cubicBezTo>
                    <a:pt x="189" y="0"/>
                    <a:pt x="1" y="187"/>
                    <a:pt x="1" y="418"/>
                  </a:cubicBezTo>
                  <a:cubicBezTo>
                    <a:pt x="1" y="648"/>
                    <a:pt x="189" y="835"/>
                    <a:pt x="419" y="835"/>
                  </a:cubicBezTo>
                  <a:cubicBezTo>
                    <a:pt x="650" y="835"/>
                    <a:pt x="837" y="648"/>
                    <a:pt x="837" y="418"/>
                  </a:cubicBezTo>
                  <a:cubicBezTo>
                    <a:pt x="837" y="187"/>
                    <a:pt x="650"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2"/>
            <p:cNvSpPr/>
            <p:nvPr/>
          </p:nvSpPr>
          <p:spPr>
            <a:xfrm>
              <a:off x="6345000" y="2166600"/>
              <a:ext cx="20925" cy="20925"/>
            </a:xfrm>
            <a:custGeom>
              <a:rect b="b" l="l" r="r" t="t"/>
              <a:pathLst>
                <a:path extrusionOk="0" h="837" w="837">
                  <a:moveTo>
                    <a:pt x="418" y="1"/>
                  </a:moveTo>
                  <a:cubicBezTo>
                    <a:pt x="189" y="1"/>
                    <a:pt x="0" y="187"/>
                    <a:pt x="0" y="419"/>
                  </a:cubicBezTo>
                  <a:cubicBezTo>
                    <a:pt x="0" y="648"/>
                    <a:pt x="189" y="837"/>
                    <a:pt x="418" y="837"/>
                  </a:cubicBezTo>
                  <a:cubicBezTo>
                    <a:pt x="650" y="837"/>
                    <a:pt x="837" y="648"/>
                    <a:pt x="837" y="419"/>
                  </a:cubicBezTo>
                  <a:cubicBezTo>
                    <a:pt x="837" y="187"/>
                    <a:pt x="650" y="1"/>
                    <a:pt x="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2"/>
            <p:cNvSpPr/>
            <p:nvPr/>
          </p:nvSpPr>
          <p:spPr>
            <a:xfrm>
              <a:off x="6302225" y="2166600"/>
              <a:ext cx="20900" cy="20925"/>
            </a:xfrm>
            <a:custGeom>
              <a:rect b="b" l="l" r="r" t="t"/>
              <a:pathLst>
                <a:path extrusionOk="0" h="837" w="836">
                  <a:moveTo>
                    <a:pt x="417" y="1"/>
                  </a:moveTo>
                  <a:cubicBezTo>
                    <a:pt x="187" y="1"/>
                    <a:pt x="0" y="187"/>
                    <a:pt x="0" y="419"/>
                  </a:cubicBezTo>
                  <a:cubicBezTo>
                    <a:pt x="0" y="648"/>
                    <a:pt x="187" y="837"/>
                    <a:pt x="417" y="837"/>
                  </a:cubicBezTo>
                  <a:cubicBezTo>
                    <a:pt x="648" y="837"/>
                    <a:pt x="835" y="648"/>
                    <a:pt x="835" y="419"/>
                  </a:cubicBezTo>
                  <a:cubicBezTo>
                    <a:pt x="835" y="187"/>
                    <a:pt x="648"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2"/>
            <p:cNvSpPr/>
            <p:nvPr/>
          </p:nvSpPr>
          <p:spPr>
            <a:xfrm>
              <a:off x="6258175" y="2167650"/>
              <a:ext cx="20925" cy="20875"/>
            </a:xfrm>
            <a:custGeom>
              <a:rect b="b" l="l" r="r" t="t"/>
              <a:pathLst>
                <a:path extrusionOk="0" h="835" w="837">
                  <a:moveTo>
                    <a:pt x="419" y="0"/>
                  </a:moveTo>
                  <a:cubicBezTo>
                    <a:pt x="189" y="0"/>
                    <a:pt x="1" y="187"/>
                    <a:pt x="1" y="418"/>
                  </a:cubicBezTo>
                  <a:cubicBezTo>
                    <a:pt x="1" y="648"/>
                    <a:pt x="189" y="835"/>
                    <a:pt x="419" y="835"/>
                  </a:cubicBezTo>
                  <a:cubicBezTo>
                    <a:pt x="650" y="835"/>
                    <a:pt x="837" y="648"/>
                    <a:pt x="837" y="418"/>
                  </a:cubicBezTo>
                  <a:cubicBezTo>
                    <a:pt x="837" y="187"/>
                    <a:pt x="650"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2"/>
            <p:cNvSpPr/>
            <p:nvPr/>
          </p:nvSpPr>
          <p:spPr>
            <a:xfrm>
              <a:off x="6247250" y="2208900"/>
              <a:ext cx="20875" cy="20875"/>
            </a:xfrm>
            <a:custGeom>
              <a:rect b="b" l="l" r="r" t="t"/>
              <a:pathLst>
                <a:path extrusionOk="0" h="835" w="835">
                  <a:moveTo>
                    <a:pt x="417" y="0"/>
                  </a:moveTo>
                  <a:cubicBezTo>
                    <a:pt x="187" y="0"/>
                    <a:pt x="0" y="187"/>
                    <a:pt x="0" y="418"/>
                  </a:cubicBezTo>
                  <a:cubicBezTo>
                    <a:pt x="0" y="648"/>
                    <a:pt x="187" y="835"/>
                    <a:pt x="417" y="835"/>
                  </a:cubicBezTo>
                  <a:cubicBezTo>
                    <a:pt x="648" y="835"/>
                    <a:pt x="835" y="648"/>
                    <a:pt x="835" y="418"/>
                  </a:cubicBezTo>
                  <a:cubicBezTo>
                    <a:pt x="835" y="187"/>
                    <a:pt x="648" y="0"/>
                    <a:pt x="4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2"/>
            <p:cNvSpPr/>
            <p:nvPr/>
          </p:nvSpPr>
          <p:spPr>
            <a:xfrm>
              <a:off x="6247250" y="2250650"/>
              <a:ext cx="20875" cy="20900"/>
            </a:xfrm>
            <a:custGeom>
              <a:rect b="b" l="l" r="r" t="t"/>
              <a:pathLst>
                <a:path extrusionOk="0" h="836" w="835">
                  <a:moveTo>
                    <a:pt x="417" y="1"/>
                  </a:moveTo>
                  <a:cubicBezTo>
                    <a:pt x="187" y="1"/>
                    <a:pt x="0" y="187"/>
                    <a:pt x="0" y="419"/>
                  </a:cubicBezTo>
                  <a:cubicBezTo>
                    <a:pt x="0" y="649"/>
                    <a:pt x="187" y="835"/>
                    <a:pt x="417" y="835"/>
                  </a:cubicBezTo>
                  <a:cubicBezTo>
                    <a:pt x="648" y="835"/>
                    <a:pt x="835" y="649"/>
                    <a:pt x="835" y="419"/>
                  </a:cubicBezTo>
                  <a:cubicBezTo>
                    <a:pt x="835" y="187"/>
                    <a:pt x="648"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2"/>
            <p:cNvSpPr/>
            <p:nvPr/>
          </p:nvSpPr>
          <p:spPr>
            <a:xfrm>
              <a:off x="6202850" y="2250650"/>
              <a:ext cx="20900" cy="20900"/>
            </a:xfrm>
            <a:custGeom>
              <a:rect b="b" l="l" r="r" t="t"/>
              <a:pathLst>
                <a:path extrusionOk="0" h="836" w="836">
                  <a:moveTo>
                    <a:pt x="419" y="1"/>
                  </a:moveTo>
                  <a:cubicBezTo>
                    <a:pt x="188" y="1"/>
                    <a:pt x="1" y="187"/>
                    <a:pt x="1" y="419"/>
                  </a:cubicBezTo>
                  <a:cubicBezTo>
                    <a:pt x="1" y="649"/>
                    <a:pt x="188" y="835"/>
                    <a:pt x="419" y="835"/>
                  </a:cubicBezTo>
                  <a:cubicBezTo>
                    <a:pt x="649" y="835"/>
                    <a:pt x="836" y="649"/>
                    <a:pt x="836" y="419"/>
                  </a:cubicBezTo>
                  <a:cubicBezTo>
                    <a:pt x="836" y="187"/>
                    <a:pt x="649" y="1"/>
                    <a:pt x="4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2"/>
            <p:cNvSpPr/>
            <p:nvPr/>
          </p:nvSpPr>
          <p:spPr>
            <a:xfrm>
              <a:off x="6248950" y="2297650"/>
              <a:ext cx="20925" cy="20900"/>
            </a:xfrm>
            <a:custGeom>
              <a:rect b="b" l="l" r="r" t="t"/>
              <a:pathLst>
                <a:path extrusionOk="0" h="836" w="837">
                  <a:moveTo>
                    <a:pt x="419" y="0"/>
                  </a:moveTo>
                  <a:cubicBezTo>
                    <a:pt x="189" y="0"/>
                    <a:pt x="1" y="187"/>
                    <a:pt x="1" y="417"/>
                  </a:cubicBezTo>
                  <a:cubicBezTo>
                    <a:pt x="1" y="648"/>
                    <a:pt x="189" y="835"/>
                    <a:pt x="419" y="835"/>
                  </a:cubicBezTo>
                  <a:cubicBezTo>
                    <a:pt x="650" y="835"/>
                    <a:pt x="837" y="648"/>
                    <a:pt x="837" y="417"/>
                  </a:cubicBezTo>
                  <a:cubicBezTo>
                    <a:pt x="837" y="187"/>
                    <a:pt x="650"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52"/>
          <p:cNvGrpSpPr/>
          <p:nvPr/>
        </p:nvGrpSpPr>
        <p:grpSpPr>
          <a:xfrm>
            <a:off x="5545109" y="1803250"/>
            <a:ext cx="534600" cy="325775"/>
            <a:chOff x="5178750" y="2016925"/>
            <a:chExt cx="534600" cy="325775"/>
          </a:xfrm>
        </p:grpSpPr>
        <p:sp>
          <p:nvSpPr>
            <p:cNvPr id="772" name="Google Shape;772;p52"/>
            <p:cNvSpPr/>
            <p:nvPr/>
          </p:nvSpPr>
          <p:spPr>
            <a:xfrm>
              <a:off x="5178750" y="2016925"/>
              <a:ext cx="534600" cy="325775"/>
            </a:xfrm>
            <a:custGeom>
              <a:rect b="b" l="l" r="r" t="t"/>
              <a:pathLst>
                <a:path extrusionOk="0" h="13031" w="21384">
                  <a:moveTo>
                    <a:pt x="4235" y="835"/>
                  </a:moveTo>
                  <a:lnTo>
                    <a:pt x="4235" y="835"/>
                  </a:lnTo>
                  <a:cubicBezTo>
                    <a:pt x="4140" y="1264"/>
                    <a:pt x="3980" y="1918"/>
                    <a:pt x="3757" y="2566"/>
                  </a:cubicBezTo>
                  <a:cubicBezTo>
                    <a:pt x="3254" y="4041"/>
                    <a:pt x="2753" y="4566"/>
                    <a:pt x="2451" y="4566"/>
                  </a:cubicBezTo>
                  <a:lnTo>
                    <a:pt x="970" y="4566"/>
                  </a:lnTo>
                  <a:cubicBezTo>
                    <a:pt x="1448" y="3024"/>
                    <a:pt x="2121" y="2107"/>
                    <a:pt x="2624" y="1598"/>
                  </a:cubicBezTo>
                  <a:lnTo>
                    <a:pt x="2624" y="1600"/>
                  </a:lnTo>
                  <a:cubicBezTo>
                    <a:pt x="3109" y="1107"/>
                    <a:pt x="3526" y="899"/>
                    <a:pt x="3666" y="838"/>
                  </a:cubicBezTo>
                  <a:lnTo>
                    <a:pt x="4235" y="835"/>
                  </a:lnTo>
                  <a:close/>
                  <a:moveTo>
                    <a:pt x="11058" y="856"/>
                  </a:moveTo>
                  <a:lnTo>
                    <a:pt x="11058" y="856"/>
                  </a:lnTo>
                  <a:cubicBezTo>
                    <a:pt x="11260" y="905"/>
                    <a:pt x="11682" y="1043"/>
                    <a:pt x="12250" y="1411"/>
                  </a:cubicBezTo>
                  <a:cubicBezTo>
                    <a:pt x="12969" y="1880"/>
                    <a:pt x="14028" y="2798"/>
                    <a:pt x="15157" y="4566"/>
                  </a:cubicBezTo>
                  <a:lnTo>
                    <a:pt x="12508" y="4566"/>
                  </a:lnTo>
                  <a:cubicBezTo>
                    <a:pt x="11515" y="4566"/>
                    <a:pt x="11125" y="2295"/>
                    <a:pt x="11058" y="856"/>
                  </a:cubicBezTo>
                  <a:close/>
                  <a:moveTo>
                    <a:pt x="18450" y="5690"/>
                  </a:moveTo>
                  <a:lnTo>
                    <a:pt x="18450" y="5690"/>
                  </a:lnTo>
                  <a:cubicBezTo>
                    <a:pt x="20388" y="5964"/>
                    <a:pt x="20548" y="6370"/>
                    <a:pt x="20548" y="6495"/>
                  </a:cubicBezTo>
                  <a:lnTo>
                    <a:pt x="20548" y="7113"/>
                  </a:lnTo>
                  <a:cubicBezTo>
                    <a:pt x="19707" y="6971"/>
                    <a:pt x="19112" y="6719"/>
                    <a:pt x="18776" y="6362"/>
                  </a:cubicBezTo>
                  <a:cubicBezTo>
                    <a:pt x="18599" y="6174"/>
                    <a:pt x="18493" y="5958"/>
                    <a:pt x="18450" y="5690"/>
                  </a:cubicBezTo>
                  <a:close/>
                  <a:moveTo>
                    <a:pt x="10222" y="831"/>
                  </a:moveTo>
                  <a:cubicBezTo>
                    <a:pt x="10243" y="1279"/>
                    <a:pt x="10300" y="2025"/>
                    <a:pt x="10455" y="2782"/>
                  </a:cubicBezTo>
                  <a:cubicBezTo>
                    <a:pt x="10900" y="4945"/>
                    <a:pt x="11817" y="5399"/>
                    <a:pt x="12508" y="5399"/>
                  </a:cubicBezTo>
                  <a:lnTo>
                    <a:pt x="15876" y="5399"/>
                  </a:lnTo>
                  <a:lnTo>
                    <a:pt x="17598" y="5587"/>
                  </a:lnTo>
                  <a:cubicBezTo>
                    <a:pt x="17636" y="6125"/>
                    <a:pt x="17823" y="6565"/>
                    <a:pt x="18165" y="6930"/>
                  </a:cubicBezTo>
                  <a:cubicBezTo>
                    <a:pt x="18653" y="7451"/>
                    <a:pt x="19434" y="7788"/>
                    <a:pt x="20548" y="7957"/>
                  </a:cubicBezTo>
                  <a:lnTo>
                    <a:pt x="20548" y="8868"/>
                  </a:lnTo>
                  <a:lnTo>
                    <a:pt x="837" y="8868"/>
                  </a:lnTo>
                  <a:lnTo>
                    <a:pt x="837" y="7646"/>
                  </a:lnTo>
                  <a:lnTo>
                    <a:pt x="2508" y="7646"/>
                  </a:lnTo>
                  <a:cubicBezTo>
                    <a:pt x="2738" y="7646"/>
                    <a:pt x="2923" y="7461"/>
                    <a:pt x="2923" y="7231"/>
                  </a:cubicBezTo>
                  <a:cubicBezTo>
                    <a:pt x="2923" y="7000"/>
                    <a:pt x="2738" y="6815"/>
                    <a:pt x="2508" y="6815"/>
                  </a:cubicBezTo>
                  <a:lnTo>
                    <a:pt x="837" y="6815"/>
                  </a:lnTo>
                  <a:lnTo>
                    <a:pt x="837" y="5399"/>
                  </a:lnTo>
                  <a:lnTo>
                    <a:pt x="2451" y="5399"/>
                  </a:lnTo>
                  <a:cubicBezTo>
                    <a:pt x="3283" y="5399"/>
                    <a:pt x="3971" y="4559"/>
                    <a:pt x="4556" y="2831"/>
                  </a:cubicBezTo>
                  <a:cubicBezTo>
                    <a:pt x="4825" y="2043"/>
                    <a:pt x="5003" y="1264"/>
                    <a:pt x="5092" y="831"/>
                  </a:cubicBezTo>
                  <a:close/>
                  <a:moveTo>
                    <a:pt x="2091" y="9699"/>
                  </a:moveTo>
                  <a:cubicBezTo>
                    <a:pt x="1904" y="9945"/>
                    <a:pt x="1776" y="10229"/>
                    <a:pt x="1713" y="10532"/>
                  </a:cubicBezTo>
                  <a:lnTo>
                    <a:pt x="837" y="10532"/>
                  </a:lnTo>
                  <a:lnTo>
                    <a:pt x="837" y="9699"/>
                  </a:lnTo>
                  <a:close/>
                  <a:moveTo>
                    <a:pt x="14667" y="9699"/>
                  </a:moveTo>
                  <a:cubicBezTo>
                    <a:pt x="14482" y="9945"/>
                    <a:pt x="14353" y="10229"/>
                    <a:pt x="14292" y="10532"/>
                  </a:cubicBezTo>
                  <a:lnTo>
                    <a:pt x="5806" y="10532"/>
                  </a:lnTo>
                  <a:cubicBezTo>
                    <a:pt x="5745" y="10231"/>
                    <a:pt x="5615" y="9945"/>
                    <a:pt x="5430" y="9699"/>
                  </a:cubicBezTo>
                  <a:close/>
                  <a:moveTo>
                    <a:pt x="20549" y="9699"/>
                  </a:moveTo>
                  <a:lnTo>
                    <a:pt x="20548" y="10532"/>
                  </a:lnTo>
                  <a:lnTo>
                    <a:pt x="18383" y="10532"/>
                  </a:lnTo>
                  <a:cubicBezTo>
                    <a:pt x="18322" y="10231"/>
                    <a:pt x="18193" y="9945"/>
                    <a:pt x="18008" y="9699"/>
                  </a:cubicBezTo>
                  <a:close/>
                  <a:moveTo>
                    <a:pt x="3765" y="9700"/>
                  </a:moveTo>
                  <a:cubicBezTo>
                    <a:pt x="3926" y="9700"/>
                    <a:pt x="4088" y="9731"/>
                    <a:pt x="4243" y="9795"/>
                  </a:cubicBezTo>
                  <a:cubicBezTo>
                    <a:pt x="4708" y="9989"/>
                    <a:pt x="5013" y="10444"/>
                    <a:pt x="5013" y="10949"/>
                  </a:cubicBezTo>
                  <a:cubicBezTo>
                    <a:pt x="5010" y="11639"/>
                    <a:pt x="4450" y="12197"/>
                    <a:pt x="3760" y="12197"/>
                  </a:cubicBezTo>
                  <a:lnTo>
                    <a:pt x="3760" y="12198"/>
                  </a:lnTo>
                  <a:cubicBezTo>
                    <a:pt x="3256" y="12195"/>
                    <a:pt x="2800" y="11891"/>
                    <a:pt x="2609" y="11424"/>
                  </a:cubicBezTo>
                  <a:cubicBezTo>
                    <a:pt x="2417" y="10958"/>
                    <a:pt x="2524" y="10420"/>
                    <a:pt x="2882" y="10065"/>
                  </a:cubicBezTo>
                  <a:cubicBezTo>
                    <a:pt x="3121" y="9826"/>
                    <a:pt x="3440" y="9700"/>
                    <a:pt x="3765" y="9700"/>
                  </a:cubicBezTo>
                  <a:close/>
                  <a:moveTo>
                    <a:pt x="16343" y="9700"/>
                  </a:moveTo>
                  <a:cubicBezTo>
                    <a:pt x="16504" y="9700"/>
                    <a:pt x="16666" y="9731"/>
                    <a:pt x="16821" y="9795"/>
                  </a:cubicBezTo>
                  <a:cubicBezTo>
                    <a:pt x="17287" y="9989"/>
                    <a:pt x="17590" y="10444"/>
                    <a:pt x="17590" y="10949"/>
                  </a:cubicBezTo>
                  <a:cubicBezTo>
                    <a:pt x="17589" y="11639"/>
                    <a:pt x="17029" y="12197"/>
                    <a:pt x="16338" y="12197"/>
                  </a:cubicBezTo>
                  <a:lnTo>
                    <a:pt x="16338" y="12198"/>
                  </a:lnTo>
                  <a:cubicBezTo>
                    <a:pt x="15833" y="12195"/>
                    <a:pt x="15379" y="11891"/>
                    <a:pt x="15186" y="11424"/>
                  </a:cubicBezTo>
                  <a:cubicBezTo>
                    <a:pt x="14995" y="10958"/>
                    <a:pt x="15103" y="10420"/>
                    <a:pt x="15460" y="10065"/>
                  </a:cubicBezTo>
                  <a:cubicBezTo>
                    <a:pt x="15699" y="9826"/>
                    <a:pt x="16018" y="9700"/>
                    <a:pt x="16343" y="9700"/>
                  </a:cubicBezTo>
                  <a:close/>
                  <a:moveTo>
                    <a:pt x="10980" y="0"/>
                  </a:moveTo>
                  <a:cubicBezTo>
                    <a:pt x="10607" y="0"/>
                    <a:pt x="3540" y="27"/>
                    <a:pt x="3498" y="27"/>
                  </a:cubicBezTo>
                  <a:cubicBezTo>
                    <a:pt x="2284" y="27"/>
                    <a:pt x="1" y="3509"/>
                    <a:pt x="1" y="4983"/>
                  </a:cubicBezTo>
                  <a:lnTo>
                    <a:pt x="1" y="10949"/>
                  </a:lnTo>
                  <a:cubicBezTo>
                    <a:pt x="2" y="11179"/>
                    <a:pt x="189" y="11365"/>
                    <a:pt x="419" y="11365"/>
                  </a:cubicBezTo>
                  <a:lnTo>
                    <a:pt x="1713" y="11365"/>
                  </a:lnTo>
                  <a:cubicBezTo>
                    <a:pt x="1915" y="12334"/>
                    <a:pt x="2769" y="13030"/>
                    <a:pt x="3759" y="13030"/>
                  </a:cubicBezTo>
                  <a:cubicBezTo>
                    <a:pt x="4750" y="13030"/>
                    <a:pt x="5604" y="12334"/>
                    <a:pt x="5804" y="11365"/>
                  </a:cubicBezTo>
                  <a:lnTo>
                    <a:pt x="14292" y="11365"/>
                  </a:lnTo>
                  <a:cubicBezTo>
                    <a:pt x="14494" y="12333"/>
                    <a:pt x="15348" y="13027"/>
                    <a:pt x="16338" y="13027"/>
                  </a:cubicBezTo>
                  <a:cubicBezTo>
                    <a:pt x="17327" y="13027"/>
                    <a:pt x="18181" y="12333"/>
                    <a:pt x="18384" y="11365"/>
                  </a:cubicBezTo>
                  <a:lnTo>
                    <a:pt x="20966" y="11365"/>
                  </a:lnTo>
                  <a:cubicBezTo>
                    <a:pt x="21196" y="11365"/>
                    <a:pt x="21384" y="11179"/>
                    <a:pt x="21384" y="10949"/>
                  </a:cubicBezTo>
                  <a:lnTo>
                    <a:pt x="21384" y="6495"/>
                  </a:lnTo>
                  <a:cubicBezTo>
                    <a:pt x="21384" y="5332"/>
                    <a:pt x="19703" y="4986"/>
                    <a:pt x="18059" y="4802"/>
                  </a:cubicBezTo>
                  <a:lnTo>
                    <a:pt x="16154" y="4592"/>
                  </a:lnTo>
                  <a:cubicBezTo>
                    <a:pt x="13575" y="269"/>
                    <a:pt x="11103" y="9"/>
                    <a:pt x="10996" y="1"/>
                  </a:cubicBezTo>
                  <a:cubicBezTo>
                    <a:pt x="10995" y="0"/>
                    <a:pt x="10990" y="0"/>
                    <a:pt x="109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2"/>
            <p:cNvSpPr/>
            <p:nvPr/>
          </p:nvSpPr>
          <p:spPr>
            <a:xfrm>
              <a:off x="5269300" y="2187275"/>
              <a:ext cx="24375" cy="20850"/>
            </a:xfrm>
            <a:custGeom>
              <a:rect b="b" l="l" r="r" t="t"/>
              <a:pathLst>
                <a:path extrusionOk="0" h="834" w="975">
                  <a:moveTo>
                    <a:pt x="556" y="1"/>
                  </a:moveTo>
                  <a:cubicBezTo>
                    <a:pt x="186" y="1"/>
                    <a:pt x="1" y="450"/>
                    <a:pt x="264" y="711"/>
                  </a:cubicBezTo>
                  <a:cubicBezTo>
                    <a:pt x="349" y="796"/>
                    <a:pt x="453" y="834"/>
                    <a:pt x="555" y="834"/>
                  </a:cubicBezTo>
                  <a:cubicBezTo>
                    <a:pt x="769" y="834"/>
                    <a:pt x="974" y="668"/>
                    <a:pt x="974" y="417"/>
                  </a:cubicBezTo>
                  <a:cubicBezTo>
                    <a:pt x="973" y="186"/>
                    <a:pt x="786" y="1"/>
                    <a:pt x="5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2"/>
            <p:cNvSpPr/>
            <p:nvPr/>
          </p:nvSpPr>
          <p:spPr>
            <a:xfrm>
              <a:off x="5485750" y="2187275"/>
              <a:ext cx="73050" cy="20825"/>
            </a:xfrm>
            <a:custGeom>
              <a:rect b="b" l="l" r="r" t="t"/>
              <a:pathLst>
                <a:path extrusionOk="0" h="833" w="2922">
                  <a:moveTo>
                    <a:pt x="418" y="1"/>
                  </a:moveTo>
                  <a:cubicBezTo>
                    <a:pt x="188" y="1"/>
                    <a:pt x="1" y="186"/>
                    <a:pt x="1" y="417"/>
                  </a:cubicBezTo>
                  <a:cubicBezTo>
                    <a:pt x="1" y="647"/>
                    <a:pt x="188" y="832"/>
                    <a:pt x="418" y="832"/>
                  </a:cubicBezTo>
                  <a:lnTo>
                    <a:pt x="2505" y="832"/>
                  </a:lnTo>
                  <a:cubicBezTo>
                    <a:pt x="2735" y="832"/>
                    <a:pt x="2921" y="647"/>
                    <a:pt x="2921" y="417"/>
                  </a:cubicBezTo>
                  <a:cubicBezTo>
                    <a:pt x="2921" y="186"/>
                    <a:pt x="2735" y="1"/>
                    <a:pt x="25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2"/>
            <p:cNvSpPr/>
            <p:nvPr/>
          </p:nvSpPr>
          <p:spPr>
            <a:xfrm>
              <a:off x="5440550" y="2187275"/>
              <a:ext cx="24325" cy="20850"/>
            </a:xfrm>
            <a:custGeom>
              <a:rect b="b" l="l" r="r" t="t"/>
              <a:pathLst>
                <a:path extrusionOk="0" h="834" w="973">
                  <a:moveTo>
                    <a:pt x="556" y="1"/>
                  </a:moveTo>
                  <a:cubicBezTo>
                    <a:pt x="185" y="1"/>
                    <a:pt x="1" y="450"/>
                    <a:pt x="262" y="711"/>
                  </a:cubicBezTo>
                  <a:cubicBezTo>
                    <a:pt x="347" y="796"/>
                    <a:pt x="451" y="834"/>
                    <a:pt x="554" y="834"/>
                  </a:cubicBezTo>
                  <a:cubicBezTo>
                    <a:pt x="768" y="834"/>
                    <a:pt x="973" y="668"/>
                    <a:pt x="973" y="417"/>
                  </a:cubicBezTo>
                  <a:cubicBezTo>
                    <a:pt x="973" y="186"/>
                    <a:pt x="786" y="1"/>
                    <a:pt x="5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2"/>
            <p:cNvSpPr/>
            <p:nvPr/>
          </p:nvSpPr>
          <p:spPr>
            <a:xfrm>
              <a:off x="5326875" y="2060725"/>
              <a:ext cx="86300" cy="155400"/>
            </a:xfrm>
            <a:custGeom>
              <a:rect b="b" l="l" r="r" t="t"/>
              <a:pathLst>
                <a:path extrusionOk="0" h="6216" w="3452">
                  <a:moveTo>
                    <a:pt x="2762" y="1"/>
                  </a:moveTo>
                  <a:cubicBezTo>
                    <a:pt x="2642" y="1"/>
                    <a:pt x="2523" y="52"/>
                    <a:pt x="2441" y="152"/>
                  </a:cubicBezTo>
                  <a:lnTo>
                    <a:pt x="223" y="2817"/>
                  </a:lnTo>
                  <a:cubicBezTo>
                    <a:pt x="1" y="3085"/>
                    <a:pt x="200" y="3500"/>
                    <a:pt x="543" y="3500"/>
                  </a:cubicBezTo>
                  <a:cubicBezTo>
                    <a:pt x="546" y="3500"/>
                    <a:pt x="550" y="3500"/>
                    <a:pt x="553" y="3499"/>
                  </a:cubicBezTo>
                  <a:lnTo>
                    <a:pt x="1977" y="3468"/>
                  </a:lnTo>
                  <a:lnTo>
                    <a:pt x="900" y="4712"/>
                  </a:lnTo>
                  <a:cubicBezTo>
                    <a:pt x="839" y="4546"/>
                    <a:pt x="682" y="4439"/>
                    <a:pt x="509" y="4439"/>
                  </a:cubicBezTo>
                  <a:cubicBezTo>
                    <a:pt x="485" y="4439"/>
                    <a:pt x="460" y="4442"/>
                    <a:pt x="435" y="4446"/>
                  </a:cubicBezTo>
                  <a:cubicBezTo>
                    <a:pt x="236" y="4482"/>
                    <a:pt x="91" y="4654"/>
                    <a:pt x="91" y="4857"/>
                  </a:cubicBezTo>
                  <a:cubicBezTo>
                    <a:pt x="91" y="5106"/>
                    <a:pt x="93" y="5357"/>
                    <a:pt x="87" y="5606"/>
                  </a:cubicBezTo>
                  <a:cubicBezTo>
                    <a:pt x="84" y="5791"/>
                    <a:pt x="90" y="5999"/>
                    <a:pt x="248" y="6126"/>
                  </a:cubicBezTo>
                  <a:cubicBezTo>
                    <a:pt x="324" y="6185"/>
                    <a:pt x="416" y="6216"/>
                    <a:pt x="510" y="6216"/>
                  </a:cubicBezTo>
                  <a:cubicBezTo>
                    <a:pt x="544" y="6216"/>
                    <a:pt x="578" y="6212"/>
                    <a:pt x="612" y="6203"/>
                  </a:cubicBezTo>
                  <a:lnTo>
                    <a:pt x="1949" y="5861"/>
                  </a:lnTo>
                  <a:cubicBezTo>
                    <a:pt x="2171" y="5805"/>
                    <a:pt x="2307" y="5578"/>
                    <a:pt x="2249" y="5355"/>
                  </a:cubicBezTo>
                  <a:cubicBezTo>
                    <a:pt x="2201" y="5168"/>
                    <a:pt x="2011" y="5049"/>
                    <a:pt x="1819" y="5049"/>
                  </a:cubicBezTo>
                  <a:cubicBezTo>
                    <a:pt x="1781" y="5049"/>
                    <a:pt x="1743" y="5053"/>
                    <a:pt x="1707" y="5063"/>
                  </a:cubicBezTo>
                  <a:lnTo>
                    <a:pt x="3225" y="3304"/>
                  </a:lnTo>
                  <a:cubicBezTo>
                    <a:pt x="3452" y="3042"/>
                    <a:pt x="3251" y="2615"/>
                    <a:pt x="2909" y="2615"/>
                  </a:cubicBezTo>
                  <a:cubicBezTo>
                    <a:pt x="2906" y="2615"/>
                    <a:pt x="2903" y="2616"/>
                    <a:pt x="2900" y="2616"/>
                  </a:cubicBezTo>
                  <a:lnTo>
                    <a:pt x="1450" y="2647"/>
                  </a:lnTo>
                  <a:lnTo>
                    <a:pt x="3083" y="684"/>
                  </a:lnTo>
                  <a:cubicBezTo>
                    <a:pt x="3231" y="506"/>
                    <a:pt x="3206" y="243"/>
                    <a:pt x="3028" y="97"/>
                  </a:cubicBezTo>
                  <a:cubicBezTo>
                    <a:pt x="2950" y="32"/>
                    <a:pt x="2856" y="1"/>
                    <a:pt x="27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 name="Google Shape;777;p52"/>
          <p:cNvGrpSpPr/>
          <p:nvPr/>
        </p:nvGrpSpPr>
        <p:grpSpPr>
          <a:xfrm>
            <a:off x="4699095" y="1698738"/>
            <a:ext cx="534600" cy="534800"/>
            <a:chOff x="4363150" y="1953725"/>
            <a:chExt cx="534600" cy="534800"/>
          </a:xfrm>
        </p:grpSpPr>
        <p:sp>
          <p:nvSpPr>
            <p:cNvPr id="778" name="Google Shape;778;p52"/>
            <p:cNvSpPr/>
            <p:nvPr/>
          </p:nvSpPr>
          <p:spPr>
            <a:xfrm>
              <a:off x="4432050" y="2071300"/>
              <a:ext cx="125325" cy="125450"/>
            </a:xfrm>
            <a:custGeom>
              <a:rect b="b" l="l" r="r" t="t"/>
              <a:pathLst>
                <a:path extrusionOk="0" h="5018" w="5013">
                  <a:moveTo>
                    <a:pt x="4177" y="835"/>
                  </a:moveTo>
                  <a:lnTo>
                    <a:pt x="4177" y="4183"/>
                  </a:lnTo>
                  <a:lnTo>
                    <a:pt x="837" y="4183"/>
                  </a:lnTo>
                  <a:lnTo>
                    <a:pt x="837" y="835"/>
                  </a:lnTo>
                  <a:close/>
                  <a:moveTo>
                    <a:pt x="419" y="1"/>
                  </a:moveTo>
                  <a:cubicBezTo>
                    <a:pt x="188" y="1"/>
                    <a:pt x="1" y="187"/>
                    <a:pt x="1" y="419"/>
                  </a:cubicBezTo>
                  <a:lnTo>
                    <a:pt x="1" y="4599"/>
                  </a:lnTo>
                  <a:cubicBezTo>
                    <a:pt x="1" y="4831"/>
                    <a:pt x="188" y="5017"/>
                    <a:pt x="419" y="5017"/>
                  </a:cubicBezTo>
                  <a:lnTo>
                    <a:pt x="4595" y="5017"/>
                  </a:lnTo>
                  <a:cubicBezTo>
                    <a:pt x="4825" y="5017"/>
                    <a:pt x="5013" y="4831"/>
                    <a:pt x="5013" y="4599"/>
                  </a:cubicBezTo>
                  <a:lnTo>
                    <a:pt x="5013" y="419"/>
                  </a:lnTo>
                  <a:cubicBezTo>
                    <a:pt x="5013" y="187"/>
                    <a:pt x="4825" y="1"/>
                    <a:pt x="45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2"/>
            <p:cNvSpPr/>
            <p:nvPr/>
          </p:nvSpPr>
          <p:spPr>
            <a:xfrm>
              <a:off x="4442475" y="2241925"/>
              <a:ext cx="104450" cy="104525"/>
            </a:xfrm>
            <a:custGeom>
              <a:rect b="b" l="l" r="r" t="t"/>
              <a:pathLst>
                <a:path extrusionOk="0" h="4181" w="4178">
                  <a:moveTo>
                    <a:pt x="2088" y="835"/>
                  </a:moveTo>
                  <a:cubicBezTo>
                    <a:pt x="2249" y="835"/>
                    <a:pt x="2412" y="866"/>
                    <a:pt x="2567" y="931"/>
                  </a:cubicBezTo>
                  <a:cubicBezTo>
                    <a:pt x="3037" y="1125"/>
                    <a:pt x="3342" y="1583"/>
                    <a:pt x="3343" y="2091"/>
                  </a:cubicBezTo>
                  <a:cubicBezTo>
                    <a:pt x="3342" y="2783"/>
                    <a:pt x="2782" y="3343"/>
                    <a:pt x="2089" y="3345"/>
                  </a:cubicBezTo>
                  <a:lnTo>
                    <a:pt x="2089" y="3346"/>
                  </a:lnTo>
                  <a:cubicBezTo>
                    <a:pt x="1582" y="3346"/>
                    <a:pt x="1123" y="3042"/>
                    <a:pt x="929" y="2571"/>
                  </a:cubicBezTo>
                  <a:cubicBezTo>
                    <a:pt x="734" y="2103"/>
                    <a:pt x="841" y="1564"/>
                    <a:pt x="1199" y="1204"/>
                  </a:cubicBezTo>
                  <a:cubicBezTo>
                    <a:pt x="1439" y="963"/>
                    <a:pt x="1761" y="835"/>
                    <a:pt x="2088" y="835"/>
                  </a:cubicBezTo>
                  <a:close/>
                  <a:moveTo>
                    <a:pt x="2089" y="0"/>
                  </a:moveTo>
                  <a:cubicBezTo>
                    <a:pt x="938" y="0"/>
                    <a:pt x="0" y="938"/>
                    <a:pt x="0" y="2091"/>
                  </a:cubicBezTo>
                  <a:cubicBezTo>
                    <a:pt x="0" y="3243"/>
                    <a:pt x="938" y="4181"/>
                    <a:pt x="2089" y="4181"/>
                  </a:cubicBezTo>
                  <a:cubicBezTo>
                    <a:pt x="3240" y="4181"/>
                    <a:pt x="4178" y="3243"/>
                    <a:pt x="4178" y="2091"/>
                  </a:cubicBezTo>
                  <a:cubicBezTo>
                    <a:pt x="4178" y="938"/>
                    <a:pt x="3242" y="0"/>
                    <a:pt x="20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2"/>
            <p:cNvSpPr/>
            <p:nvPr/>
          </p:nvSpPr>
          <p:spPr>
            <a:xfrm>
              <a:off x="4745150" y="2317925"/>
              <a:ext cx="94000" cy="20875"/>
            </a:xfrm>
            <a:custGeom>
              <a:rect b="b" l="l" r="r" t="t"/>
              <a:pathLst>
                <a:path extrusionOk="0" h="835" w="3760">
                  <a:moveTo>
                    <a:pt x="3344" y="0"/>
                  </a:moveTo>
                  <a:cubicBezTo>
                    <a:pt x="3340" y="0"/>
                    <a:pt x="3336" y="0"/>
                    <a:pt x="3333" y="0"/>
                  </a:cubicBezTo>
                  <a:lnTo>
                    <a:pt x="409" y="0"/>
                  </a:lnTo>
                  <a:cubicBezTo>
                    <a:pt x="183" y="5"/>
                    <a:pt x="0" y="190"/>
                    <a:pt x="0" y="417"/>
                  </a:cubicBezTo>
                  <a:cubicBezTo>
                    <a:pt x="0" y="645"/>
                    <a:pt x="183" y="830"/>
                    <a:pt x="409" y="835"/>
                  </a:cubicBezTo>
                  <a:lnTo>
                    <a:pt x="3333" y="835"/>
                  </a:lnTo>
                  <a:cubicBezTo>
                    <a:pt x="3336" y="835"/>
                    <a:pt x="3338" y="835"/>
                    <a:pt x="3341" y="835"/>
                  </a:cubicBezTo>
                  <a:cubicBezTo>
                    <a:pt x="3572" y="835"/>
                    <a:pt x="3760" y="648"/>
                    <a:pt x="3760" y="417"/>
                  </a:cubicBezTo>
                  <a:cubicBezTo>
                    <a:pt x="3760" y="186"/>
                    <a:pt x="3573" y="0"/>
                    <a:pt x="33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2"/>
            <p:cNvSpPr/>
            <p:nvPr/>
          </p:nvSpPr>
          <p:spPr>
            <a:xfrm>
              <a:off x="4704500" y="2317925"/>
              <a:ext cx="24425" cy="20900"/>
            </a:xfrm>
            <a:custGeom>
              <a:rect b="b" l="l" r="r" t="t"/>
              <a:pathLst>
                <a:path extrusionOk="0" h="836" w="977">
                  <a:moveTo>
                    <a:pt x="559" y="0"/>
                  </a:moveTo>
                  <a:cubicBezTo>
                    <a:pt x="187" y="0"/>
                    <a:pt x="1" y="450"/>
                    <a:pt x="263" y="712"/>
                  </a:cubicBezTo>
                  <a:cubicBezTo>
                    <a:pt x="348" y="797"/>
                    <a:pt x="453" y="836"/>
                    <a:pt x="556" y="836"/>
                  </a:cubicBezTo>
                  <a:cubicBezTo>
                    <a:pt x="771" y="836"/>
                    <a:pt x="977" y="669"/>
                    <a:pt x="977" y="417"/>
                  </a:cubicBezTo>
                  <a:cubicBezTo>
                    <a:pt x="977" y="187"/>
                    <a:pt x="790" y="0"/>
                    <a:pt x="560" y="0"/>
                  </a:cubicBezTo>
                  <a:cubicBezTo>
                    <a:pt x="560" y="0"/>
                    <a:pt x="559"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2"/>
            <p:cNvSpPr/>
            <p:nvPr/>
          </p:nvSpPr>
          <p:spPr>
            <a:xfrm>
              <a:off x="4598275" y="2317925"/>
              <a:ext cx="94000" cy="20875"/>
            </a:xfrm>
            <a:custGeom>
              <a:rect b="b" l="l" r="r" t="t"/>
              <a:pathLst>
                <a:path extrusionOk="0" h="835" w="3760">
                  <a:moveTo>
                    <a:pt x="3344" y="0"/>
                  </a:moveTo>
                  <a:cubicBezTo>
                    <a:pt x="3340" y="0"/>
                    <a:pt x="3336" y="0"/>
                    <a:pt x="3333" y="0"/>
                  </a:cubicBezTo>
                  <a:lnTo>
                    <a:pt x="409" y="0"/>
                  </a:lnTo>
                  <a:cubicBezTo>
                    <a:pt x="182" y="5"/>
                    <a:pt x="0" y="190"/>
                    <a:pt x="0" y="417"/>
                  </a:cubicBezTo>
                  <a:cubicBezTo>
                    <a:pt x="0" y="645"/>
                    <a:pt x="182" y="830"/>
                    <a:pt x="409" y="835"/>
                  </a:cubicBezTo>
                  <a:lnTo>
                    <a:pt x="3333" y="835"/>
                  </a:lnTo>
                  <a:cubicBezTo>
                    <a:pt x="3336" y="835"/>
                    <a:pt x="3338" y="835"/>
                    <a:pt x="3341" y="835"/>
                  </a:cubicBezTo>
                  <a:cubicBezTo>
                    <a:pt x="3572" y="835"/>
                    <a:pt x="3760" y="648"/>
                    <a:pt x="3760" y="417"/>
                  </a:cubicBezTo>
                  <a:cubicBezTo>
                    <a:pt x="3760" y="186"/>
                    <a:pt x="3573" y="0"/>
                    <a:pt x="33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2"/>
            <p:cNvSpPr/>
            <p:nvPr/>
          </p:nvSpPr>
          <p:spPr>
            <a:xfrm>
              <a:off x="4363150" y="1953725"/>
              <a:ext cx="534600" cy="534800"/>
            </a:xfrm>
            <a:custGeom>
              <a:rect b="b" l="l" r="r" t="t"/>
              <a:pathLst>
                <a:path extrusionOk="0" h="21392" w="21384">
                  <a:moveTo>
                    <a:pt x="6600" y="835"/>
                  </a:moveTo>
                  <a:lnTo>
                    <a:pt x="6600" y="1673"/>
                  </a:lnTo>
                  <a:lnTo>
                    <a:pt x="4637" y="1673"/>
                  </a:lnTo>
                  <a:lnTo>
                    <a:pt x="4637" y="835"/>
                  </a:lnTo>
                  <a:close/>
                  <a:moveTo>
                    <a:pt x="19922" y="2508"/>
                  </a:moveTo>
                  <a:cubicBezTo>
                    <a:pt x="20267" y="2509"/>
                    <a:pt x="20548" y="2790"/>
                    <a:pt x="20548" y="3136"/>
                  </a:cubicBezTo>
                  <a:lnTo>
                    <a:pt x="20548" y="12739"/>
                  </a:lnTo>
                  <a:lnTo>
                    <a:pt x="10232" y="12739"/>
                  </a:lnTo>
                  <a:lnTo>
                    <a:pt x="10232" y="2508"/>
                  </a:lnTo>
                  <a:close/>
                  <a:moveTo>
                    <a:pt x="9398" y="2508"/>
                  </a:moveTo>
                  <a:lnTo>
                    <a:pt x="9398" y="13156"/>
                  </a:lnTo>
                  <a:cubicBezTo>
                    <a:pt x="9398" y="13386"/>
                    <a:pt x="9585" y="13574"/>
                    <a:pt x="9814" y="13574"/>
                  </a:cubicBezTo>
                  <a:lnTo>
                    <a:pt x="20548" y="13574"/>
                  </a:lnTo>
                  <a:lnTo>
                    <a:pt x="20548" y="16325"/>
                  </a:lnTo>
                  <a:lnTo>
                    <a:pt x="9814" y="16325"/>
                  </a:lnTo>
                  <a:cubicBezTo>
                    <a:pt x="9587" y="16330"/>
                    <a:pt x="9405" y="16515"/>
                    <a:pt x="9405" y="16742"/>
                  </a:cubicBezTo>
                  <a:cubicBezTo>
                    <a:pt x="9405" y="16969"/>
                    <a:pt x="9587" y="17156"/>
                    <a:pt x="9814" y="17160"/>
                  </a:cubicBezTo>
                  <a:lnTo>
                    <a:pt x="20548" y="17160"/>
                  </a:lnTo>
                  <a:lnTo>
                    <a:pt x="20548" y="17487"/>
                  </a:lnTo>
                  <a:cubicBezTo>
                    <a:pt x="20548" y="17833"/>
                    <a:pt x="20267" y="18114"/>
                    <a:pt x="19922" y="18114"/>
                  </a:cubicBezTo>
                  <a:lnTo>
                    <a:pt x="1462" y="18114"/>
                  </a:lnTo>
                  <a:cubicBezTo>
                    <a:pt x="1116" y="18114"/>
                    <a:pt x="835" y="17833"/>
                    <a:pt x="835" y="17487"/>
                  </a:cubicBezTo>
                  <a:lnTo>
                    <a:pt x="835" y="3136"/>
                  </a:lnTo>
                  <a:cubicBezTo>
                    <a:pt x="835" y="2790"/>
                    <a:pt x="1116" y="2509"/>
                    <a:pt x="1462" y="2508"/>
                  </a:cubicBezTo>
                  <a:close/>
                  <a:moveTo>
                    <a:pt x="4216" y="1"/>
                  </a:moveTo>
                  <a:cubicBezTo>
                    <a:pt x="3987" y="1"/>
                    <a:pt x="3801" y="188"/>
                    <a:pt x="3801" y="417"/>
                  </a:cubicBezTo>
                  <a:lnTo>
                    <a:pt x="3801" y="1673"/>
                  </a:lnTo>
                  <a:lnTo>
                    <a:pt x="1462" y="1673"/>
                  </a:lnTo>
                  <a:cubicBezTo>
                    <a:pt x="655" y="1675"/>
                    <a:pt x="1" y="2328"/>
                    <a:pt x="1" y="3136"/>
                  </a:cubicBezTo>
                  <a:lnTo>
                    <a:pt x="1" y="17486"/>
                  </a:lnTo>
                  <a:cubicBezTo>
                    <a:pt x="1" y="18293"/>
                    <a:pt x="655" y="18947"/>
                    <a:pt x="1462" y="18949"/>
                  </a:cubicBezTo>
                  <a:lnTo>
                    <a:pt x="7351" y="18949"/>
                  </a:lnTo>
                  <a:lnTo>
                    <a:pt x="7351" y="20964"/>
                  </a:lnTo>
                  <a:cubicBezTo>
                    <a:pt x="7346" y="21199"/>
                    <a:pt x="7535" y="21391"/>
                    <a:pt x="7769" y="21391"/>
                  </a:cubicBezTo>
                  <a:cubicBezTo>
                    <a:pt x="8003" y="21391"/>
                    <a:pt x="8192" y="21199"/>
                    <a:pt x="8186" y="20964"/>
                  </a:cubicBezTo>
                  <a:lnTo>
                    <a:pt x="8186" y="18949"/>
                  </a:lnTo>
                  <a:lnTo>
                    <a:pt x="9440" y="18949"/>
                  </a:lnTo>
                  <a:lnTo>
                    <a:pt x="9440" y="20964"/>
                  </a:lnTo>
                  <a:cubicBezTo>
                    <a:pt x="9440" y="21196"/>
                    <a:pt x="9626" y="21382"/>
                    <a:pt x="9856" y="21382"/>
                  </a:cubicBezTo>
                  <a:cubicBezTo>
                    <a:pt x="10088" y="21382"/>
                    <a:pt x="10274" y="21196"/>
                    <a:pt x="10274" y="20964"/>
                  </a:cubicBezTo>
                  <a:lnTo>
                    <a:pt x="10274" y="18949"/>
                  </a:lnTo>
                  <a:lnTo>
                    <a:pt x="11110" y="18949"/>
                  </a:lnTo>
                  <a:lnTo>
                    <a:pt x="11110" y="20964"/>
                  </a:lnTo>
                  <a:cubicBezTo>
                    <a:pt x="11104" y="21199"/>
                    <a:pt x="11293" y="21391"/>
                    <a:pt x="11527" y="21391"/>
                  </a:cubicBezTo>
                  <a:cubicBezTo>
                    <a:pt x="11761" y="21391"/>
                    <a:pt x="11949" y="21199"/>
                    <a:pt x="11945" y="20964"/>
                  </a:cubicBezTo>
                  <a:lnTo>
                    <a:pt x="11945" y="18949"/>
                  </a:lnTo>
                  <a:lnTo>
                    <a:pt x="13198" y="18949"/>
                  </a:lnTo>
                  <a:lnTo>
                    <a:pt x="13198" y="20964"/>
                  </a:lnTo>
                  <a:cubicBezTo>
                    <a:pt x="13198" y="21196"/>
                    <a:pt x="13384" y="21382"/>
                    <a:pt x="13616" y="21382"/>
                  </a:cubicBezTo>
                  <a:cubicBezTo>
                    <a:pt x="13846" y="21382"/>
                    <a:pt x="14034" y="21196"/>
                    <a:pt x="14034" y="20964"/>
                  </a:cubicBezTo>
                  <a:lnTo>
                    <a:pt x="14034" y="18949"/>
                  </a:lnTo>
                  <a:lnTo>
                    <a:pt x="19922" y="18949"/>
                  </a:lnTo>
                  <a:cubicBezTo>
                    <a:pt x="20728" y="18947"/>
                    <a:pt x="21382" y="18293"/>
                    <a:pt x="21384" y="17486"/>
                  </a:cubicBezTo>
                  <a:lnTo>
                    <a:pt x="21384" y="3136"/>
                  </a:lnTo>
                  <a:cubicBezTo>
                    <a:pt x="21382" y="2328"/>
                    <a:pt x="20728" y="1675"/>
                    <a:pt x="19922" y="1673"/>
                  </a:cubicBezTo>
                  <a:lnTo>
                    <a:pt x="7435" y="1673"/>
                  </a:lnTo>
                  <a:lnTo>
                    <a:pt x="7435" y="417"/>
                  </a:lnTo>
                  <a:cubicBezTo>
                    <a:pt x="7435" y="188"/>
                    <a:pt x="7249" y="1"/>
                    <a:pt x="7019" y="1"/>
                  </a:cubicBezTo>
                  <a:cubicBezTo>
                    <a:pt x="7018" y="1"/>
                    <a:pt x="7017" y="1"/>
                    <a:pt x="7017" y="1"/>
                  </a:cubicBezTo>
                  <a:lnTo>
                    <a:pt x="4219" y="1"/>
                  </a:lnTo>
                  <a:cubicBezTo>
                    <a:pt x="4218" y="1"/>
                    <a:pt x="4217" y="1"/>
                    <a:pt x="42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2"/>
            <p:cNvSpPr/>
            <p:nvPr/>
          </p:nvSpPr>
          <p:spPr>
            <a:xfrm>
              <a:off x="4648625" y="2043575"/>
              <a:ext cx="198600" cy="198850"/>
            </a:xfrm>
            <a:custGeom>
              <a:rect b="b" l="l" r="r" t="t"/>
              <a:pathLst>
                <a:path extrusionOk="0" h="7954" w="7944">
                  <a:moveTo>
                    <a:pt x="3972" y="837"/>
                  </a:moveTo>
                  <a:cubicBezTo>
                    <a:pt x="5699" y="837"/>
                    <a:pt x="7107" y="2245"/>
                    <a:pt x="7107" y="3976"/>
                  </a:cubicBezTo>
                  <a:cubicBezTo>
                    <a:pt x="7107" y="5708"/>
                    <a:pt x="5701" y="7118"/>
                    <a:pt x="3972" y="7118"/>
                  </a:cubicBezTo>
                  <a:cubicBezTo>
                    <a:pt x="2241" y="7118"/>
                    <a:pt x="837" y="5708"/>
                    <a:pt x="837" y="3976"/>
                  </a:cubicBezTo>
                  <a:cubicBezTo>
                    <a:pt x="837" y="2245"/>
                    <a:pt x="2243" y="837"/>
                    <a:pt x="3972" y="837"/>
                  </a:cubicBezTo>
                  <a:close/>
                  <a:moveTo>
                    <a:pt x="3972" y="1"/>
                  </a:moveTo>
                  <a:cubicBezTo>
                    <a:pt x="1782" y="1"/>
                    <a:pt x="0" y="1785"/>
                    <a:pt x="0" y="3976"/>
                  </a:cubicBezTo>
                  <a:cubicBezTo>
                    <a:pt x="0" y="6167"/>
                    <a:pt x="1782" y="7954"/>
                    <a:pt x="3972" y="7954"/>
                  </a:cubicBezTo>
                  <a:cubicBezTo>
                    <a:pt x="6161" y="7954"/>
                    <a:pt x="7943" y="6170"/>
                    <a:pt x="7943" y="3976"/>
                  </a:cubicBezTo>
                  <a:cubicBezTo>
                    <a:pt x="7943" y="1785"/>
                    <a:pt x="6161" y="1"/>
                    <a:pt x="39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2"/>
            <p:cNvSpPr/>
            <p:nvPr/>
          </p:nvSpPr>
          <p:spPr>
            <a:xfrm>
              <a:off x="4696100" y="2091125"/>
              <a:ext cx="103600" cy="103725"/>
            </a:xfrm>
            <a:custGeom>
              <a:rect b="b" l="l" r="r" t="t"/>
              <a:pathLst>
                <a:path extrusionOk="0" h="4149" w="4144">
                  <a:moveTo>
                    <a:pt x="2070" y="836"/>
                  </a:moveTo>
                  <a:cubicBezTo>
                    <a:pt x="2230" y="836"/>
                    <a:pt x="2391" y="867"/>
                    <a:pt x="2545" y="931"/>
                  </a:cubicBezTo>
                  <a:cubicBezTo>
                    <a:pt x="3008" y="1122"/>
                    <a:pt x="3309" y="1574"/>
                    <a:pt x="3311" y="2074"/>
                  </a:cubicBezTo>
                  <a:cubicBezTo>
                    <a:pt x="3309" y="2758"/>
                    <a:pt x="2755" y="3312"/>
                    <a:pt x="2073" y="3314"/>
                  </a:cubicBezTo>
                  <a:cubicBezTo>
                    <a:pt x="1571" y="3314"/>
                    <a:pt x="1119" y="3012"/>
                    <a:pt x="928" y="2549"/>
                  </a:cubicBezTo>
                  <a:cubicBezTo>
                    <a:pt x="735" y="2086"/>
                    <a:pt x="841" y="1553"/>
                    <a:pt x="1195" y="1200"/>
                  </a:cubicBezTo>
                  <a:cubicBezTo>
                    <a:pt x="1432" y="962"/>
                    <a:pt x="1748" y="836"/>
                    <a:pt x="2070" y="836"/>
                  </a:cubicBezTo>
                  <a:close/>
                  <a:moveTo>
                    <a:pt x="2073" y="1"/>
                  </a:moveTo>
                  <a:cubicBezTo>
                    <a:pt x="929" y="1"/>
                    <a:pt x="1" y="931"/>
                    <a:pt x="1" y="2074"/>
                  </a:cubicBezTo>
                  <a:cubicBezTo>
                    <a:pt x="1" y="3218"/>
                    <a:pt x="931" y="4148"/>
                    <a:pt x="2073" y="4148"/>
                  </a:cubicBezTo>
                  <a:cubicBezTo>
                    <a:pt x="3215" y="4148"/>
                    <a:pt x="4144" y="3218"/>
                    <a:pt x="4144" y="2074"/>
                  </a:cubicBezTo>
                  <a:cubicBezTo>
                    <a:pt x="4144" y="931"/>
                    <a:pt x="3215" y="1"/>
                    <a:pt x="20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52"/>
          <p:cNvGrpSpPr/>
          <p:nvPr/>
        </p:nvGrpSpPr>
        <p:grpSpPr>
          <a:xfrm>
            <a:off x="3847830" y="1698850"/>
            <a:ext cx="539850" cy="534575"/>
            <a:chOff x="3578650" y="1986550"/>
            <a:chExt cx="539850" cy="534575"/>
          </a:xfrm>
        </p:grpSpPr>
        <p:sp>
          <p:nvSpPr>
            <p:cNvPr id="787" name="Google Shape;787;p52"/>
            <p:cNvSpPr/>
            <p:nvPr/>
          </p:nvSpPr>
          <p:spPr>
            <a:xfrm>
              <a:off x="3578650" y="1986550"/>
              <a:ext cx="539850" cy="534575"/>
            </a:xfrm>
            <a:custGeom>
              <a:rect b="b" l="l" r="r" t="t"/>
              <a:pathLst>
                <a:path extrusionOk="0" h="21383" w="21594">
                  <a:moveTo>
                    <a:pt x="11703" y="835"/>
                  </a:moveTo>
                  <a:cubicBezTo>
                    <a:pt x="11805" y="835"/>
                    <a:pt x="11910" y="873"/>
                    <a:pt x="11995" y="959"/>
                  </a:cubicBezTo>
                  <a:cubicBezTo>
                    <a:pt x="12258" y="1222"/>
                    <a:pt x="12071" y="1671"/>
                    <a:pt x="11700" y="1671"/>
                  </a:cubicBezTo>
                  <a:cubicBezTo>
                    <a:pt x="11469" y="1671"/>
                    <a:pt x="11282" y="1485"/>
                    <a:pt x="11282" y="1254"/>
                  </a:cubicBezTo>
                  <a:lnTo>
                    <a:pt x="11282" y="1254"/>
                  </a:lnTo>
                  <a:cubicBezTo>
                    <a:pt x="11282" y="1002"/>
                    <a:pt x="11488" y="835"/>
                    <a:pt x="11703" y="835"/>
                  </a:cubicBezTo>
                  <a:close/>
                  <a:moveTo>
                    <a:pt x="1386" y="2977"/>
                  </a:moveTo>
                  <a:cubicBezTo>
                    <a:pt x="1601" y="2977"/>
                    <a:pt x="1807" y="3144"/>
                    <a:pt x="1807" y="3395"/>
                  </a:cubicBezTo>
                  <a:cubicBezTo>
                    <a:pt x="1805" y="3625"/>
                    <a:pt x="1619" y="3812"/>
                    <a:pt x="1389" y="3812"/>
                  </a:cubicBezTo>
                  <a:cubicBezTo>
                    <a:pt x="1388" y="3812"/>
                    <a:pt x="1388" y="3812"/>
                    <a:pt x="1387" y="3812"/>
                  </a:cubicBezTo>
                  <a:cubicBezTo>
                    <a:pt x="1017" y="3812"/>
                    <a:pt x="831" y="3362"/>
                    <a:pt x="1093" y="3100"/>
                  </a:cubicBezTo>
                  <a:cubicBezTo>
                    <a:pt x="1179" y="3015"/>
                    <a:pt x="1283" y="2977"/>
                    <a:pt x="1386" y="2977"/>
                  </a:cubicBezTo>
                  <a:close/>
                  <a:moveTo>
                    <a:pt x="11700" y="4823"/>
                  </a:moveTo>
                  <a:lnTo>
                    <a:pt x="11700" y="4824"/>
                  </a:lnTo>
                  <a:cubicBezTo>
                    <a:pt x="12015" y="4824"/>
                    <a:pt x="12298" y="5014"/>
                    <a:pt x="12418" y="5303"/>
                  </a:cubicBezTo>
                  <a:cubicBezTo>
                    <a:pt x="12539" y="5595"/>
                    <a:pt x="12472" y="5929"/>
                    <a:pt x="12249" y="6151"/>
                  </a:cubicBezTo>
                  <a:cubicBezTo>
                    <a:pt x="12100" y="6300"/>
                    <a:pt x="11901" y="6380"/>
                    <a:pt x="11699" y="6380"/>
                  </a:cubicBezTo>
                  <a:cubicBezTo>
                    <a:pt x="11599" y="6380"/>
                    <a:pt x="11497" y="6360"/>
                    <a:pt x="11401" y="6320"/>
                  </a:cubicBezTo>
                  <a:cubicBezTo>
                    <a:pt x="11111" y="6199"/>
                    <a:pt x="10922" y="5916"/>
                    <a:pt x="10922" y="5602"/>
                  </a:cubicBezTo>
                  <a:cubicBezTo>
                    <a:pt x="10922" y="5172"/>
                    <a:pt x="11270" y="4824"/>
                    <a:pt x="11700" y="4823"/>
                  </a:cubicBezTo>
                  <a:close/>
                  <a:moveTo>
                    <a:pt x="5845" y="7239"/>
                  </a:moveTo>
                  <a:cubicBezTo>
                    <a:pt x="6047" y="7239"/>
                    <a:pt x="6246" y="7318"/>
                    <a:pt x="6395" y="7467"/>
                  </a:cubicBezTo>
                  <a:cubicBezTo>
                    <a:pt x="6617" y="7689"/>
                    <a:pt x="6685" y="8024"/>
                    <a:pt x="6564" y="8315"/>
                  </a:cubicBezTo>
                  <a:cubicBezTo>
                    <a:pt x="6443" y="8606"/>
                    <a:pt x="6159" y="8796"/>
                    <a:pt x="5844" y="8796"/>
                  </a:cubicBezTo>
                  <a:cubicBezTo>
                    <a:pt x="5416" y="8796"/>
                    <a:pt x="5068" y="8448"/>
                    <a:pt x="5066" y="8018"/>
                  </a:cubicBezTo>
                  <a:cubicBezTo>
                    <a:pt x="5066" y="7703"/>
                    <a:pt x="5256" y="7419"/>
                    <a:pt x="5547" y="7298"/>
                  </a:cubicBezTo>
                  <a:cubicBezTo>
                    <a:pt x="5643" y="7258"/>
                    <a:pt x="5744" y="7239"/>
                    <a:pt x="5845" y="7239"/>
                  </a:cubicBezTo>
                  <a:close/>
                  <a:moveTo>
                    <a:pt x="20262" y="10003"/>
                  </a:moveTo>
                  <a:cubicBezTo>
                    <a:pt x="20477" y="10003"/>
                    <a:pt x="20683" y="10170"/>
                    <a:pt x="20683" y="10421"/>
                  </a:cubicBezTo>
                  <a:cubicBezTo>
                    <a:pt x="20683" y="10651"/>
                    <a:pt x="20497" y="10838"/>
                    <a:pt x="20265" y="10839"/>
                  </a:cubicBezTo>
                  <a:cubicBezTo>
                    <a:pt x="19893" y="10839"/>
                    <a:pt x="19707" y="10389"/>
                    <a:pt x="19970" y="10126"/>
                  </a:cubicBezTo>
                  <a:cubicBezTo>
                    <a:pt x="20055" y="10041"/>
                    <a:pt x="20160" y="10003"/>
                    <a:pt x="20262" y="10003"/>
                  </a:cubicBezTo>
                  <a:close/>
                  <a:moveTo>
                    <a:pt x="15808" y="9644"/>
                  </a:moveTo>
                  <a:cubicBezTo>
                    <a:pt x="15908" y="9644"/>
                    <a:pt x="16009" y="9663"/>
                    <a:pt x="16106" y="9703"/>
                  </a:cubicBezTo>
                  <a:cubicBezTo>
                    <a:pt x="16397" y="9823"/>
                    <a:pt x="16585" y="10106"/>
                    <a:pt x="16586" y="10421"/>
                  </a:cubicBezTo>
                  <a:cubicBezTo>
                    <a:pt x="16585" y="10851"/>
                    <a:pt x="16237" y="11199"/>
                    <a:pt x="15809" y="11199"/>
                  </a:cubicBezTo>
                  <a:lnTo>
                    <a:pt x="15807" y="11199"/>
                  </a:lnTo>
                  <a:cubicBezTo>
                    <a:pt x="15494" y="11199"/>
                    <a:pt x="15210" y="11010"/>
                    <a:pt x="15089" y="10719"/>
                  </a:cubicBezTo>
                  <a:cubicBezTo>
                    <a:pt x="14969" y="10429"/>
                    <a:pt x="15035" y="10094"/>
                    <a:pt x="15258" y="9872"/>
                  </a:cubicBezTo>
                  <a:cubicBezTo>
                    <a:pt x="15406" y="9723"/>
                    <a:pt x="15605" y="9644"/>
                    <a:pt x="15808" y="9644"/>
                  </a:cubicBezTo>
                  <a:close/>
                  <a:moveTo>
                    <a:pt x="10419" y="6580"/>
                  </a:moveTo>
                  <a:cubicBezTo>
                    <a:pt x="10732" y="6990"/>
                    <a:pt x="11210" y="7214"/>
                    <a:pt x="11699" y="7214"/>
                  </a:cubicBezTo>
                  <a:cubicBezTo>
                    <a:pt x="11933" y="7214"/>
                    <a:pt x="12170" y="7162"/>
                    <a:pt x="12392" y="7056"/>
                  </a:cubicBezTo>
                  <a:lnTo>
                    <a:pt x="14480" y="9506"/>
                  </a:lnTo>
                  <a:cubicBezTo>
                    <a:pt x="14047" y="10132"/>
                    <a:pt x="14112" y="10977"/>
                    <a:pt x="14637" y="11529"/>
                  </a:cubicBezTo>
                  <a:lnTo>
                    <a:pt x="12972" y="14238"/>
                  </a:lnTo>
                  <a:cubicBezTo>
                    <a:pt x="12807" y="14184"/>
                    <a:pt x="12638" y="14158"/>
                    <a:pt x="12472" y="14158"/>
                  </a:cubicBezTo>
                  <a:cubicBezTo>
                    <a:pt x="11881" y="14158"/>
                    <a:pt x="11319" y="14485"/>
                    <a:pt x="11037" y="15036"/>
                  </a:cubicBezTo>
                  <a:lnTo>
                    <a:pt x="7946" y="14290"/>
                  </a:lnTo>
                  <a:cubicBezTo>
                    <a:pt x="7925" y="13530"/>
                    <a:pt x="7377" y="12886"/>
                    <a:pt x="6629" y="12746"/>
                  </a:cubicBezTo>
                  <a:lnTo>
                    <a:pt x="6382" y="9538"/>
                  </a:lnTo>
                  <a:cubicBezTo>
                    <a:pt x="7100" y="9285"/>
                    <a:pt x="7545" y="8564"/>
                    <a:pt x="7443" y="7809"/>
                  </a:cubicBezTo>
                  <a:lnTo>
                    <a:pt x="10419" y="6580"/>
                  </a:lnTo>
                  <a:close/>
                  <a:moveTo>
                    <a:pt x="6335" y="13553"/>
                  </a:moveTo>
                  <a:cubicBezTo>
                    <a:pt x="6435" y="13553"/>
                    <a:pt x="6536" y="13572"/>
                    <a:pt x="6632" y="13612"/>
                  </a:cubicBezTo>
                  <a:cubicBezTo>
                    <a:pt x="6924" y="13733"/>
                    <a:pt x="7113" y="14017"/>
                    <a:pt x="7113" y="14332"/>
                  </a:cubicBezTo>
                  <a:cubicBezTo>
                    <a:pt x="7112" y="14761"/>
                    <a:pt x="6764" y="15109"/>
                    <a:pt x="6335" y="15109"/>
                  </a:cubicBezTo>
                  <a:lnTo>
                    <a:pt x="6335" y="15109"/>
                  </a:lnTo>
                  <a:cubicBezTo>
                    <a:pt x="6020" y="15109"/>
                    <a:pt x="5736" y="14920"/>
                    <a:pt x="5616" y="14629"/>
                  </a:cubicBezTo>
                  <a:cubicBezTo>
                    <a:pt x="5495" y="14339"/>
                    <a:pt x="5562" y="14003"/>
                    <a:pt x="5784" y="13781"/>
                  </a:cubicBezTo>
                  <a:cubicBezTo>
                    <a:pt x="5933" y="13632"/>
                    <a:pt x="6132" y="13553"/>
                    <a:pt x="6335" y="13553"/>
                  </a:cubicBezTo>
                  <a:close/>
                  <a:moveTo>
                    <a:pt x="12475" y="14994"/>
                  </a:moveTo>
                  <a:cubicBezTo>
                    <a:pt x="12575" y="14994"/>
                    <a:pt x="12676" y="15013"/>
                    <a:pt x="12772" y="15053"/>
                  </a:cubicBezTo>
                  <a:cubicBezTo>
                    <a:pt x="13063" y="15174"/>
                    <a:pt x="13252" y="15457"/>
                    <a:pt x="13252" y="15772"/>
                  </a:cubicBezTo>
                  <a:cubicBezTo>
                    <a:pt x="13251" y="16201"/>
                    <a:pt x="12903" y="16549"/>
                    <a:pt x="12475" y="16550"/>
                  </a:cubicBezTo>
                  <a:cubicBezTo>
                    <a:pt x="12160" y="16550"/>
                    <a:pt x="11876" y="16361"/>
                    <a:pt x="11755" y="16069"/>
                  </a:cubicBezTo>
                  <a:cubicBezTo>
                    <a:pt x="11636" y="15778"/>
                    <a:pt x="11701" y="15444"/>
                    <a:pt x="11924" y="15221"/>
                  </a:cubicBezTo>
                  <a:cubicBezTo>
                    <a:pt x="12073" y="15073"/>
                    <a:pt x="12272" y="14994"/>
                    <a:pt x="12475" y="14994"/>
                  </a:cubicBezTo>
                  <a:close/>
                  <a:moveTo>
                    <a:pt x="1386" y="16965"/>
                  </a:moveTo>
                  <a:cubicBezTo>
                    <a:pt x="1601" y="16965"/>
                    <a:pt x="1807" y="17132"/>
                    <a:pt x="1807" y="17383"/>
                  </a:cubicBezTo>
                  <a:cubicBezTo>
                    <a:pt x="1805" y="17613"/>
                    <a:pt x="1619" y="17800"/>
                    <a:pt x="1389" y="17801"/>
                  </a:cubicBezTo>
                  <a:cubicBezTo>
                    <a:pt x="1017" y="17801"/>
                    <a:pt x="831" y="17350"/>
                    <a:pt x="1093" y="17088"/>
                  </a:cubicBezTo>
                  <a:cubicBezTo>
                    <a:pt x="1179" y="17003"/>
                    <a:pt x="1283" y="16965"/>
                    <a:pt x="1386" y="16965"/>
                  </a:cubicBezTo>
                  <a:close/>
                  <a:moveTo>
                    <a:pt x="13669" y="19712"/>
                  </a:moveTo>
                  <a:cubicBezTo>
                    <a:pt x="14041" y="19712"/>
                    <a:pt x="14227" y="20162"/>
                    <a:pt x="13963" y="20426"/>
                  </a:cubicBezTo>
                  <a:cubicBezTo>
                    <a:pt x="13878" y="20511"/>
                    <a:pt x="13774" y="20549"/>
                    <a:pt x="13672" y="20549"/>
                  </a:cubicBezTo>
                  <a:cubicBezTo>
                    <a:pt x="13457" y="20549"/>
                    <a:pt x="13251" y="20382"/>
                    <a:pt x="13251" y="20130"/>
                  </a:cubicBezTo>
                  <a:cubicBezTo>
                    <a:pt x="13251" y="19899"/>
                    <a:pt x="13438" y="19712"/>
                    <a:pt x="13669" y="19712"/>
                  </a:cubicBezTo>
                  <a:close/>
                  <a:moveTo>
                    <a:pt x="11700" y="0"/>
                  </a:moveTo>
                  <a:cubicBezTo>
                    <a:pt x="11089" y="0"/>
                    <a:pt x="10568" y="439"/>
                    <a:pt x="10465" y="1041"/>
                  </a:cubicBezTo>
                  <a:cubicBezTo>
                    <a:pt x="10362" y="1643"/>
                    <a:pt x="10707" y="2231"/>
                    <a:pt x="11282" y="2434"/>
                  </a:cubicBezTo>
                  <a:lnTo>
                    <a:pt x="11282" y="4043"/>
                  </a:lnTo>
                  <a:cubicBezTo>
                    <a:pt x="10577" y="4233"/>
                    <a:pt x="10087" y="4872"/>
                    <a:pt x="10087" y="5601"/>
                  </a:cubicBezTo>
                  <a:cubicBezTo>
                    <a:pt x="10087" y="5671"/>
                    <a:pt x="10092" y="5741"/>
                    <a:pt x="10101" y="5810"/>
                  </a:cubicBezTo>
                  <a:lnTo>
                    <a:pt x="7125" y="7038"/>
                  </a:lnTo>
                  <a:cubicBezTo>
                    <a:pt x="6809" y="6625"/>
                    <a:pt x="6330" y="6405"/>
                    <a:pt x="5843" y="6405"/>
                  </a:cubicBezTo>
                  <a:cubicBezTo>
                    <a:pt x="5539" y="6405"/>
                    <a:pt x="5232" y="6491"/>
                    <a:pt x="4960" y="6669"/>
                  </a:cubicBezTo>
                  <a:lnTo>
                    <a:pt x="2489" y="3993"/>
                  </a:lnTo>
                  <a:cubicBezTo>
                    <a:pt x="2782" y="3457"/>
                    <a:pt x="2645" y="2788"/>
                    <a:pt x="2165" y="2410"/>
                  </a:cubicBezTo>
                  <a:cubicBezTo>
                    <a:pt x="1937" y="2230"/>
                    <a:pt x="1662" y="2140"/>
                    <a:pt x="1388" y="2140"/>
                  </a:cubicBezTo>
                  <a:cubicBezTo>
                    <a:pt x="1087" y="2140"/>
                    <a:pt x="787" y="2248"/>
                    <a:pt x="550" y="2462"/>
                  </a:cubicBezTo>
                  <a:cubicBezTo>
                    <a:pt x="96" y="2870"/>
                    <a:pt x="2" y="3546"/>
                    <a:pt x="329" y="4063"/>
                  </a:cubicBezTo>
                  <a:cubicBezTo>
                    <a:pt x="564" y="4436"/>
                    <a:pt x="969" y="4648"/>
                    <a:pt x="1389" y="4648"/>
                  </a:cubicBezTo>
                  <a:cubicBezTo>
                    <a:pt x="1550" y="4648"/>
                    <a:pt x="1712" y="4617"/>
                    <a:pt x="1868" y="4552"/>
                  </a:cubicBezTo>
                  <a:lnTo>
                    <a:pt x="4402" y="7298"/>
                  </a:lnTo>
                  <a:cubicBezTo>
                    <a:pt x="3923" y="8257"/>
                    <a:pt x="4496" y="9408"/>
                    <a:pt x="5550" y="9603"/>
                  </a:cubicBezTo>
                  <a:lnTo>
                    <a:pt x="5799" y="12810"/>
                  </a:lnTo>
                  <a:cubicBezTo>
                    <a:pt x="4971" y="13103"/>
                    <a:pt x="4529" y="14003"/>
                    <a:pt x="4803" y="14836"/>
                  </a:cubicBezTo>
                  <a:lnTo>
                    <a:pt x="2198" y="16426"/>
                  </a:lnTo>
                  <a:cubicBezTo>
                    <a:pt x="1965" y="16230"/>
                    <a:pt x="1678" y="16131"/>
                    <a:pt x="1390" y="16131"/>
                  </a:cubicBezTo>
                  <a:cubicBezTo>
                    <a:pt x="1103" y="16131"/>
                    <a:pt x="816" y="16229"/>
                    <a:pt x="583" y="16426"/>
                  </a:cubicBezTo>
                  <a:cubicBezTo>
                    <a:pt x="115" y="16819"/>
                    <a:pt x="0" y="17491"/>
                    <a:pt x="308" y="18018"/>
                  </a:cubicBezTo>
                  <a:cubicBezTo>
                    <a:pt x="539" y="18411"/>
                    <a:pt x="956" y="18637"/>
                    <a:pt x="1390" y="18637"/>
                  </a:cubicBezTo>
                  <a:cubicBezTo>
                    <a:pt x="1537" y="18637"/>
                    <a:pt x="1686" y="18611"/>
                    <a:pt x="1831" y="18557"/>
                  </a:cubicBezTo>
                  <a:cubicBezTo>
                    <a:pt x="2403" y="18342"/>
                    <a:pt x="2736" y="17748"/>
                    <a:pt x="2621" y="17147"/>
                  </a:cubicBezTo>
                  <a:lnTo>
                    <a:pt x="5262" y="15535"/>
                  </a:lnTo>
                  <a:cubicBezTo>
                    <a:pt x="5573" y="15813"/>
                    <a:pt x="5955" y="15945"/>
                    <a:pt x="6333" y="15945"/>
                  </a:cubicBezTo>
                  <a:cubicBezTo>
                    <a:pt x="6898" y="15945"/>
                    <a:pt x="7454" y="15650"/>
                    <a:pt x="7751" y="15104"/>
                  </a:cubicBezTo>
                  <a:lnTo>
                    <a:pt x="10862" y="15853"/>
                  </a:lnTo>
                  <a:cubicBezTo>
                    <a:pt x="11096" y="17373"/>
                    <a:pt x="12470" y="17383"/>
                    <a:pt x="12522" y="17383"/>
                  </a:cubicBezTo>
                  <a:cubicBezTo>
                    <a:pt x="12523" y="17383"/>
                    <a:pt x="12524" y="17383"/>
                    <a:pt x="12524" y="17383"/>
                  </a:cubicBezTo>
                  <a:lnTo>
                    <a:pt x="12966" y="19094"/>
                  </a:lnTo>
                  <a:cubicBezTo>
                    <a:pt x="12460" y="19436"/>
                    <a:pt x="12276" y="20093"/>
                    <a:pt x="12528" y="20649"/>
                  </a:cubicBezTo>
                  <a:cubicBezTo>
                    <a:pt x="12735" y="21104"/>
                    <a:pt x="13186" y="21383"/>
                    <a:pt x="13668" y="21383"/>
                  </a:cubicBezTo>
                  <a:cubicBezTo>
                    <a:pt x="13773" y="21383"/>
                    <a:pt x="13881" y="21369"/>
                    <a:pt x="13987" y="21341"/>
                  </a:cubicBezTo>
                  <a:cubicBezTo>
                    <a:pt x="14577" y="21188"/>
                    <a:pt x="14969" y="20629"/>
                    <a:pt x="14917" y="20021"/>
                  </a:cubicBezTo>
                  <a:cubicBezTo>
                    <a:pt x="14863" y="19414"/>
                    <a:pt x="14381" y="18933"/>
                    <a:pt x="13774" y="18882"/>
                  </a:cubicBezTo>
                  <a:lnTo>
                    <a:pt x="13324" y="17141"/>
                  </a:lnTo>
                  <a:cubicBezTo>
                    <a:pt x="14177" y="16613"/>
                    <a:pt x="14344" y="15441"/>
                    <a:pt x="13672" y="14694"/>
                  </a:cubicBezTo>
                  <a:lnTo>
                    <a:pt x="15349" y="11968"/>
                  </a:lnTo>
                  <a:cubicBezTo>
                    <a:pt x="15502" y="12014"/>
                    <a:pt x="15657" y="12035"/>
                    <a:pt x="15809" y="12035"/>
                  </a:cubicBezTo>
                  <a:cubicBezTo>
                    <a:pt x="16520" y="12035"/>
                    <a:pt x="17173" y="11563"/>
                    <a:pt x="17366" y="10839"/>
                  </a:cubicBezTo>
                  <a:lnTo>
                    <a:pt x="19084" y="10839"/>
                  </a:lnTo>
                  <a:cubicBezTo>
                    <a:pt x="19241" y="11281"/>
                    <a:pt x="19631" y="11598"/>
                    <a:pt x="20094" y="11662"/>
                  </a:cubicBezTo>
                  <a:cubicBezTo>
                    <a:pt x="20151" y="11670"/>
                    <a:pt x="20209" y="11674"/>
                    <a:pt x="20266" y="11674"/>
                  </a:cubicBezTo>
                  <a:cubicBezTo>
                    <a:pt x="20670" y="11674"/>
                    <a:pt x="21053" y="11480"/>
                    <a:pt x="21289" y="11146"/>
                  </a:cubicBezTo>
                  <a:cubicBezTo>
                    <a:pt x="21560" y="10762"/>
                    <a:pt x="21594" y="10262"/>
                    <a:pt x="21379" y="9845"/>
                  </a:cubicBezTo>
                  <a:cubicBezTo>
                    <a:pt x="21163" y="9430"/>
                    <a:pt x="20734" y="9169"/>
                    <a:pt x="20265" y="9169"/>
                  </a:cubicBezTo>
                  <a:cubicBezTo>
                    <a:pt x="19735" y="9169"/>
                    <a:pt x="19262" y="9503"/>
                    <a:pt x="19084" y="10003"/>
                  </a:cubicBezTo>
                  <a:lnTo>
                    <a:pt x="17366" y="10003"/>
                  </a:lnTo>
                  <a:cubicBezTo>
                    <a:pt x="17170" y="9271"/>
                    <a:pt x="16510" y="8808"/>
                    <a:pt x="15808" y="8808"/>
                  </a:cubicBezTo>
                  <a:cubicBezTo>
                    <a:pt x="15577" y="8808"/>
                    <a:pt x="15341" y="8858"/>
                    <a:pt x="15116" y="8966"/>
                  </a:cubicBezTo>
                  <a:lnTo>
                    <a:pt x="13029" y="6516"/>
                  </a:lnTo>
                  <a:cubicBezTo>
                    <a:pt x="13326" y="6084"/>
                    <a:pt x="13394" y="5535"/>
                    <a:pt x="13214" y="5044"/>
                  </a:cubicBezTo>
                  <a:cubicBezTo>
                    <a:pt x="13033" y="4551"/>
                    <a:pt x="12624" y="4178"/>
                    <a:pt x="12118" y="4043"/>
                  </a:cubicBezTo>
                  <a:lnTo>
                    <a:pt x="12118" y="2434"/>
                  </a:lnTo>
                  <a:cubicBezTo>
                    <a:pt x="12693" y="2231"/>
                    <a:pt x="13037" y="1643"/>
                    <a:pt x="12934" y="1041"/>
                  </a:cubicBezTo>
                  <a:cubicBezTo>
                    <a:pt x="12831" y="439"/>
                    <a:pt x="12310" y="0"/>
                    <a:pt x="117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2"/>
            <p:cNvSpPr/>
            <p:nvPr/>
          </p:nvSpPr>
          <p:spPr>
            <a:xfrm>
              <a:off x="3948875" y="2311225"/>
              <a:ext cx="41875" cy="50125"/>
            </a:xfrm>
            <a:custGeom>
              <a:rect b="b" l="l" r="r" t="t"/>
              <a:pathLst>
                <a:path extrusionOk="0" h="2005" w="1675">
                  <a:moveTo>
                    <a:pt x="1197" y="0"/>
                  </a:moveTo>
                  <a:cubicBezTo>
                    <a:pt x="1057" y="0"/>
                    <a:pt x="920" y="71"/>
                    <a:pt x="841" y="199"/>
                  </a:cubicBezTo>
                  <a:lnTo>
                    <a:pt x="122" y="1371"/>
                  </a:lnTo>
                  <a:cubicBezTo>
                    <a:pt x="1" y="1569"/>
                    <a:pt x="63" y="1825"/>
                    <a:pt x="259" y="1946"/>
                  </a:cubicBezTo>
                  <a:cubicBezTo>
                    <a:pt x="324" y="1986"/>
                    <a:pt x="398" y="2005"/>
                    <a:pt x="472" y="2005"/>
                  </a:cubicBezTo>
                  <a:cubicBezTo>
                    <a:pt x="614" y="2005"/>
                    <a:pt x="756" y="1936"/>
                    <a:pt x="834" y="1809"/>
                  </a:cubicBezTo>
                  <a:lnTo>
                    <a:pt x="1553" y="637"/>
                  </a:lnTo>
                  <a:cubicBezTo>
                    <a:pt x="1674" y="440"/>
                    <a:pt x="1613" y="183"/>
                    <a:pt x="1416" y="62"/>
                  </a:cubicBezTo>
                  <a:cubicBezTo>
                    <a:pt x="1348" y="20"/>
                    <a:pt x="1272" y="0"/>
                    <a:pt x="11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2"/>
            <p:cNvSpPr/>
            <p:nvPr/>
          </p:nvSpPr>
          <p:spPr>
            <a:xfrm>
              <a:off x="3772700" y="2389475"/>
              <a:ext cx="62100" cy="30450"/>
            </a:xfrm>
            <a:custGeom>
              <a:rect b="b" l="l" r="r" t="t"/>
              <a:pathLst>
                <a:path extrusionOk="0" h="1218" w="2484">
                  <a:moveTo>
                    <a:pt x="461" y="1"/>
                  </a:moveTo>
                  <a:cubicBezTo>
                    <a:pt x="273" y="1"/>
                    <a:pt x="102" y="129"/>
                    <a:pt x="56" y="320"/>
                  </a:cubicBezTo>
                  <a:cubicBezTo>
                    <a:pt x="1" y="545"/>
                    <a:pt x="139" y="771"/>
                    <a:pt x="363" y="824"/>
                  </a:cubicBezTo>
                  <a:cubicBezTo>
                    <a:pt x="363" y="824"/>
                    <a:pt x="2012" y="1217"/>
                    <a:pt x="2045" y="1217"/>
                  </a:cubicBezTo>
                  <a:cubicBezTo>
                    <a:pt x="2255" y="1217"/>
                    <a:pt x="2434" y="1059"/>
                    <a:pt x="2458" y="850"/>
                  </a:cubicBezTo>
                  <a:cubicBezTo>
                    <a:pt x="2484" y="639"/>
                    <a:pt x="2348" y="444"/>
                    <a:pt x="2142" y="394"/>
                  </a:cubicBezTo>
                  <a:lnTo>
                    <a:pt x="559" y="12"/>
                  </a:lnTo>
                  <a:cubicBezTo>
                    <a:pt x="526" y="4"/>
                    <a:pt x="493" y="1"/>
                    <a:pt x="4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2"/>
            <p:cNvSpPr/>
            <p:nvPr/>
          </p:nvSpPr>
          <p:spPr>
            <a:xfrm>
              <a:off x="3675475" y="2242200"/>
              <a:ext cx="26075" cy="55325"/>
            </a:xfrm>
            <a:custGeom>
              <a:rect b="b" l="l" r="r" t="t"/>
              <a:pathLst>
                <a:path extrusionOk="0" h="2213" w="1043">
                  <a:moveTo>
                    <a:pt x="441" y="0"/>
                  </a:moveTo>
                  <a:cubicBezTo>
                    <a:pt x="426" y="0"/>
                    <a:pt x="410" y="1"/>
                    <a:pt x="394" y="3"/>
                  </a:cubicBezTo>
                  <a:cubicBezTo>
                    <a:pt x="166" y="28"/>
                    <a:pt x="0" y="236"/>
                    <a:pt x="26" y="464"/>
                  </a:cubicBezTo>
                  <a:cubicBezTo>
                    <a:pt x="26" y="464"/>
                    <a:pt x="179" y="1856"/>
                    <a:pt x="179" y="1859"/>
                  </a:cubicBezTo>
                  <a:cubicBezTo>
                    <a:pt x="206" y="2099"/>
                    <a:pt x="395" y="2213"/>
                    <a:pt x="587" y="2213"/>
                  </a:cubicBezTo>
                  <a:cubicBezTo>
                    <a:pt x="590" y="2213"/>
                    <a:pt x="592" y="2213"/>
                    <a:pt x="595" y="2212"/>
                  </a:cubicBezTo>
                  <a:cubicBezTo>
                    <a:pt x="818" y="2211"/>
                    <a:pt x="1042" y="2054"/>
                    <a:pt x="1010" y="1766"/>
                  </a:cubicBezTo>
                  <a:lnTo>
                    <a:pt x="856" y="373"/>
                  </a:lnTo>
                  <a:cubicBezTo>
                    <a:pt x="832" y="159"/>
                    <a:pt x="652" y="0"/>
                    <a:pt x="4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2"/>
            <p:cNvSpPr/>
            <p:nvPr/>
          </p:nvSpPr>
          <p:spPr>
            <a:xfrm>
              <a:off x="3750600" y="2099100"/>
              <a:ext cx="59200" cy="35800"/>
            </a:xfrm>
            <a:custGeom>
              <a:rect b="b" l="l" r="r" t="t"/>
              <a:pathLst>
                <a:path extrusionOk="0" h="1432" w="2368">
                  <a:moveTo>
                    <a:pt x="1893" y="1"/>
                  </a:moveTo>
                  <a:cubicBezTo>
                    <a:pt x="1840" y="1"/>
                    <a:pt x="1786" y="11"/>
                    <a:pt x="1734" y="32"/>
                  </a:cubicBezTo>
                  <a:lnTo>
                    <a:pt x="289" y="628"/>
                  </a:lnTo>
                  <a:cubicBezTo>
                    <a:pt x="105" y="704"/>
                    <a:pt x="1" y="900"/>
                    <a:pt x="40" y="1096"/>
                  </a:cubicBezTo>
                  <a:cubicBezTo>
                    <a:pt x="78" y="1291"/>
                    <a:pt x="250" y="1431"/>
                    <a:pt x="449" y="1431"/>
                  </a:cubicBezTo>
                  <a:cubicBezTo>
                    <a:pt x="502" y="1431"/>
                    <a:pt x="2052" y="804"/>
                    <a:pt x="2052" y="804"/>
                  </a:cubicBezTo>
                  <a:cubicBezTo>
                    <a:pt x="2266" y="716"/>
                    <a:pt x="2367" y="471"/>
                    <a:pt x="2279" y="258"/>
                  </a:cubicBezTo>
                  <a:cubicBezTo>
                    <a:pt x="2213" y="98"/>
                    <a:pt x="2057" y="1"/>
                    <a:pt x="18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2"/>
            <p:cNvSpPr/>
            <p:nvPr/>
          </p:nvSpPr>
          <p:spPr>
            <a:xfrm>
              <a:off x="3931700" y="2134900"/>
              <a:ext cx="48700" cy="50575"/>
            </a:xfrm>
            <a:custGeom>
              <a:rect b="b" l="l" r="r" t="t"/>
              <a:pathLst>
                <a:path extrusionOk="0" h="2023" w="1948">
                  <a:moveTo>
                    <a:pt x="467" y="0"/>
                  </a:moveTo>
                  <a:cubicBezTo>
                    <a:pt x="372" y="0"/>
                    <a:pt x="276" y="33"/>
                    <a:pt x="198" y="99"/>
                  </a:cubicBezTo>
                  <a:cubicBezTo>
                    <a:pt x="25" y="247"/>
                    <a:pt x="1" y="503"/>
                    <a:pt x="143" y="680"/>
                  </a:cubicBezTo>
                  <a:lnTo>
                    <a:pt x="1162" y="1878"/>
                  </a:lnTo>
                  <a:cubicBezTo>
                    <a:pt x="1246" y="1973"/>
                    <a:pt x="1363" y="2022"/>
                    <a:pt x="1481" y="2022"/>
                  </a:cubicBezTo>
                  <a:cubicBezTo>
                    <a:pt x="1576" y="2022"/>
                    <a:pt x="1673" y="1990"/>
                    <a:pt x="1752" y="1924"/>
                  </a:cubicBezTo>
                  <a:cubicBezTo>
                    <a:pt x="1927" y="1775"/>
                    <a:pt x="1948" y="1510"/>
                    <a:pt x="1799" y="1336"/>
                  </a:cubicBezTo>
                  <a:lnTo>
                    <a:pt x="779" y="138"/>
                  </a:lnTo>
                  <a:cubicBezTo>
                    <a:pt x="696" y="47"/>
                    <a:pt x="58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52"/>
          <p:cNvGrpSpPr/>
          <p:nvPr/>
        </p:nvGrpSpPr>
        <p:grpSpPr>
          <a:xfrm>
            <a:off x="2999791" y="1698838"/>
            <a:ext cx="536625" cy="534600"/>
            <a:chOff x="2776150" y="2027775"/>
            <a:chExt cx="536625" cy="534600"/>
          </a:xfrm>
        </p:grpSpPr>
        <p:sp>
          <p:nvSpPr>
            <p:cNvPr id="794" name="Google Shape;794;p52"/>
            <p:cNvSpPr/>
            <p:nvPr/>
          </p:nvSpPr>
          <p:spPr>
            <a:xfrm>
              <a:off x="2776150" y="2027775"/>
              <a:ext cx="536625" cy="534600"/>
            </a:xfrm>
            <a:custGeom>
              <a:rect b="b" l="l" r="r" t="t"/>
              <a:pathLst>
                <a:path extrusionOk="0" h="21384" w="21465">
                  <a:moveTo>
                    <a:pt x="4296" y="1009"/>
                  </a:moveTo>
                  <a:lnTo>
                    <a:pt x="4941" y="1652"/>
                  </a:lnTo>
                  <a:lnTo>
                    <a:pt x="3612" y="2980"/>
                  </a:lnTo>
                  <a:lnTo>
                    <a:pt x="2968" y="2336"/>
                  </a:lnTo>
                  <a:lnTo>
                    <a:pt x="4296" y="1009"/>
                  </a:lnTo>
                  <a:close/>
                  <a:moveTo>
                    <a:pt x="5532" y="2243"/>
                  </a:moveTo>
                  <a:lnTo>
                    <a:pt x="6316" y="3027"/>
                  </a:lnTo>
                  <a:lnTo>
                    <a:pt x="4987" y="4355"/>
                  </a:lnTo>
                  <a:lnTo>
                    <a:pt x="4203" y="3571"/>
                  </a:lnTo>
                  <a:lnTo>
                    <a:pt x="5532" y="2243"/>
                  </a:lnTo>
                  <a:close/>
                  <a:moveTo>
                    <a:pt x="2377" y="2927"/>
                  </a:moveTo>
                  <a:lnTo>
                    <a:pt x="3021" y="3571"/>
                  </a:lnTo>
                  <a:lnTo>
                    <a:pt x="1693" y="4900"/>
                  </a:lnTo>
                  <a:lnTo>
                    <a:pt x="1050" y="4256"/>
                  </a:lnTo>
                  <a:lnTo>
                    <a:pt x="2377" y="2927"/>
                  </a:lnTo>
                  <a:close/>
                  <a:moveTo>
                    <a:pt x="6906" y="3619"/>
                  </a:moveTo>
                  <a:lnTo>
                    <a:pt x="7679" y="4392"/>
                  </a:lnTo>
                  <a:lnTo>
                    <a:pt x="6353" y="5719"/>
                  </a:lnTo>
                  <a:lnTo>
                    <a:pt x="5578" y="4946"/>
                  </a:lnTo>
                  <a:lnTo>
                    <a:pt x="6906" y="3619"/>
                  </a:lnTo>
                  <a:close/>
                  <a:moveTo>
                    <a:pt x="3612" y="4162"/>
                  </a:moveTo>
                  <a:lnTo>
                    <a:pt x="4396" y="4946"/>
                  </a:lnTo>
                  <a:lnTo>
                    <a:pt x="3069" y="6273"/>
                  </a:lnTo>
                  <a:lnTo>
                    <a:pt x="2285" y="5489"/>
                  </a:lnTo>
                  <a:lnTo>
                    <a:pt x="3612" y="4162"/>
                  </a:lnTo>
                  <a:close/>
                  <a:moveTo>
                    <a:pt x="8270" y="4983"/>
                  </a:moveTo>
                  <a:lnTo>
                    <a:pt x="8930" y="5643"/>
                  </a:lnTo>
                  <a:lnTo>
                    <a:pt x="7603" y="6970"/>
                  </a:lnTo>
                  <a:lnTo>
                    <a:pt x="6941" y="6310"/>
                  </a:lnTo>
                  <a:lnTo>
                    <a:pt x="8270" y="4983"/>
                  </a:lnTo>
                  <a:close/>
                  <a:moveTo>
                    <a:pt x="4987" y="5537"/>
                  </a:moveTo>
                  <a:lnTo>
                    <a:pt x="5760" y="6310"/>
                  </a:lnTo>
                  <a:lnTo>
                    <a:pt x="4433" y="7638"/>
                  </a:lnTo>
                  <a:lnTo>
                    <a:pt x="3658" y="6864"/>
                  </a:lnTo>
                  <a:lnTo>
                    <a:pt x="4987" y="5537"/>
                  </a:lnTo>
                  <a:close/>
                  <a:moveTo>
                    <a:pt x="6353" y="6902"/>
                  </a:moveTo>
                  <a:lnTo>
                    <a:pt x="7012" y="7560"/>
                  </a:lnTo>
                  <a:lnTo>
                    <a:pt x="5683" y="8889"/>
                  </a:lnTo>
                  <a:lnTo>
                    <a:pt x="5023" y="8229"/>
                  </a:lnTo>
                  <a:lnTo>
                    <a:pt x="6353" y="6902"/>
                  </a:lnTo>
                  <a:close/>
                  <a:moveTo>
                    <a:pt x="11429" y="6752"/>
                  </a:moveTo>
                  <a:lnTo>
                    <a:pt x="14677" y="10000"/>
                  </a:lnTo>
                  <a:lnTo>
                    <a:pt x="11328" y="13346"/>
                  </a:lnTo>
                  <a:lnTo>
                    <a:pt x="8081" y="10098"/>
                  </a:lnTo>
                  <a:lnTo>
                    <a:pt x="11429" y="6752"/>
                  </a:lnTo>
                  <a:close/>
                  <a:moveTo>
                    <a:pt x="15783" y="12495"/>
                  </a:moveTo>
                  <a:lnTo>
                    <a:pt x="16443" y="13154"/>
                  </a:lnTo>
                  <a:lnTo>
                    <a:pt x="15114" y="14483"/>
                  </a:lnTo>
                  <a:lnTo>
                    <a:pt x="14454" y="13823"/>
                  </a:lnTo>
                  <a:lnTo>
                    <a:pt x="15783" y="12495"/>
                  </a:lnTo>
                  <a:close/>
                  <a:moveTo>
                    <a:pt x="7491" y="10691"/>
                  </a:moveTo>
                  <a:lnTo>
                    <a:pt x="10738" y="13938"/>
                  </a:lnTo>
                  <a:lnTo>
                    <a:pt x="10039" y="14632"/>
                  </a:lnTo>
                  <a:lnTo>
                    <a:pt x="6792" y="11387"/>
                  </a:lnTo>
                  <a:lnTo>
                    <a:pt x="7491" y="10691"/>
                  </a:lnTo>
                  <a:close/>
                  <a:moveTo>
                    <a:pt x="7398" y="13171"/>
                  </a:moveTo>
                  <a:lnTo>
                    <a:pt x="8215" y="13989"/>
                  </a:lnTo>
                  <a:lnTo>
                    <a:pt x="6723" y="15479"/>
                  </a:lnTo>
                  <a:cubicBezTo>
                    <a:pt x="6517" y="15149"/>
                    <a:pt x="6246" y="14864"/>
                    <a:pt x="5928" y="14638"/>
                  </a:cubicBezTo>
                  <a:lnTo>
                    <a:pt x="7398" y="13171"/>
                  </a:lnTo>
                  <a:close/>
                  <a:moveTo>
                    <a:pt x="17033" y="13746"/>
                  </a:moveTo>
                  <a:lnTo>
                    <a:pt x="17808" y="14521"/>
                  </a:lnTo>
                  <a:lnTo>
                    <a:pt x="16479" y="15848"/>
                  </a:lnTo>
                  <a:lnTo>
                    <a:pt x="15705" y="15074"/>
                  </a:lnTo>
                  <a:lnTo>
                    <a:pt x="17033" y="13746"/>
                  </a:lnTo>
                  <a:close/>
                  <a:moveTo>
                    <a:pt x="13865" y="14415"/>
                  </a:moveTo>
                  <a:lnTo>
                    <a:pt x="14525" y="15074"/>
                  </a:lnTo>
                  <a:lnTo>
                    <a:pt x="13196" y="16402"/>
                  </a:lnTo>
                  <a:lnTo>
                    <a:pt x="12536" y="15742"/>
                  </a:lnTo>
                  <a:lnTo>
                    <a:pt x="13865" y="14415"/>
                  </a:lnTo>
                  <a:close/>
                  <a:moveTo>
                    <a:pt x="18397" y="15110"/>
                  </a:moveTo>
                  <a:lnTo>
                    <a:pt x="19181" y="15893"/>
                  </a:lnTo>
                  <a:lnTo>
                    <a:pt x="17854" y="17221"/>
                  </a:lnTo>
                  <a:lnTo>
                    <a:pt x="17070" y="16438"/>
                  </a:lnTo>
                  <a:lnTo>
                    <a:pt x="18397" y="15110"/>
                  </a:lnTo>
                  <a:close/>
                  <a:moveTo>
                    <a:pt x="15114" y="15664"/>
                  </a:moveTo>
                  <a:lnTo>
                    <a:pt x="15889" y="16439"/>
                  </a:lnTo>
                  <a:lnTo>
                    <a:pt x="14560" y="17766"/>
                  </a:lnTo>
                  <a:lnTo>
                    <a:pt x="13787" y="16993"/>
                  </a:lnTo>
                  <a:lnTo>
                    <a:pt x="15114" y="15664"/>
                  </a:lnTo>
                  <a:close/>
                  <a:moveTo>
                    <a:pt x="19772" y="16485"/>
                  </a:moveTo>
                  <a:lnTo>
                    <a:pt x="20416" y="17129"/>
                  </a:lnTo>
                  <a:lnTo>
                    <a:pt x="19089" y="18458"/>
                  </a:lnTo>
                  <a:lnTo>
                    <a:pt x="18445" y="17814"/>
                  </a:lnTo>
                  <a:lnTo>
                    <a:pt x="19772" y="16485"/>
                  </a:lnTo>
                  <a:close/>
                  <a:moveTo>
                    <a:pt x="4246" y="14940"/>
                  </a:moveTo>
                  <a:cubicBezTo>
                    <a:pt x="4515" y="14940"/>
                    <a:pt x="4787" y="14992"/>
                    <a:pt x="5045" y="15100"/>
                  </a:cubicBezTo>
                  <a:cubicBezTo>
                    <a:pt x="5825" y="15422"/>
                    <a:pt x="6334" y="16184"/>
                    <a:pt x="6334" y="17029"/>
                  </a:cubicBezTo>
                  <a:cubicBezTo>
                    <a:pt x="6334" y="18181"/>
                    <a:pt x="5399" y="19116"/>
                    <a:pt x="4247" y="19117"/>
                  </a:cubicBezTo>
                  <a:lnTo>
                    <a:pt x="4245" y="19117"/>
                  </a:lnTo>
                  <a:cubicBezTo>
                    <a:pt x="3401" y="19117"/>
                    <a:pt x="2640" y="18608"/>
                    <a:pt x="2316" y="17829"/>
                  </a:cubicBezTo>
                  <a:cubicBezTo>
                    <a:pt x="1992" y="17048"/>
                    <a:pt x="2171" y="16149"/>
                    <a:pt x="2768" y="15552"/>
                  </a:cubicBezTo>
                  <a:cubicBezTo>
                    <a:pt x="3168" y="15153"/>
                    <a:pt x="3702" y="14940"/>
                    <a:pt x="4246" y="14940"/>
                  </a:cubicBezTo>
                  <a:close/>
                  <a:moveTo>
                    <a:pt x="16479" y="17029"/>
                  </a:moveTo>
                  <a:lnTo>
                    <a:pt x="17263" y="17813"/>
                  </a:lnTo>
                  <a:lnTo>
                    <a:pt x="15935" y="19141"/>
                  </a:lnTo>
                  <a:lnTo>
                    <a:pt x="15152" y="18358"/>
                  </a:lnTo>
                  <a:lnTo>
                    <a:pt x="16479" y="17029"/>
                  </a:lnTo>
                  <a:close/>
                  <a:moveTo>
                    <a:pt x="17854" y="18404"/>
                  </a:moveTo>
                  <a:lnTo>
                    <a:pt x="18497" y="19047"/>
                  </a:lnTo>
                  <a:lnTo>
                    <a:pt x="17170" y="20376"/>
                  </a:lnTo>
                  <a:lnTo>
                    <a:pt x="16527" y="19733"/>
                  </a:lnTo>
                  <a:lnTo>
                    <a:pt x="17854" y="18404"/>
                  </a:lnTo>
                  <a:close/>
                  <a:moveTo>
                    <a:pt x="4297" y="0"/>
                  </a:moveTo>
                  <a:cubicBezTo>
                    <a:pt x="4190" y="0"/>
                    <a:pt x="4083" y="41"/>
                    <a:pt x="4002" y="123"/>
                  </a:cubicBezTo>
                  <a:lnTo>
                    <a:pt x="165" y="3960"/>
                  </a:lnTo>
                  <a:cubicBezTo>
                    <a:pt x="0" y="4123"/>
                    <a:pt x="0" y="4387"/>
                    <a:pt x="165" y="4550"/>
                  </a:cubicBezTo>
                  <a:lnTo>
                    <a:pt x="5389" y="9774"/>
                  </a:lnTo>
                  <a:cubicBezTo>
                    <a:pt x="5470" y="9856"/>
                    <a:pt x="5577" y="9896"/>
                    <a:pt x="5684" y="9896"/>
                  </a:cubicBezTo>
                  <a:cubicBezTo>
                    <a:pt x="5790" y="9896"/>
                    <a:pt x="5897" y="9856"/>
                    <a:pt x="5978" y="9774"/>
                  </a:cubicBezTo>
                  <a:lnTo>
                    <a:pt x="7603" y="8151"/>
                  </a:lnTo>
                  <a:lnTo>
                    <a:pt x="8225" y="8774"/>
                  </a:lnTo>
                  <a:lnTo>
                    <a:pt x="5908" y="11091"/>
                  </a:lnTo>
                  <a:cubicBezTo>
                    <a:pt x="5746" y="11254"/>
                    <a:pt x="5746" y="11518"/>
                    <a:pt x="5908" y="11682"/>
                  </a:cubicBezTo>
                  <a:lnTo>
                    <a:pt x="6807" y="12580"/>
                  </a:lnTo>
                  <a:lnTo>
                    <a:pt x="5141" y="14246"/>
                  </a:lnTo>
                  <a:cubicBezTo>
                    <a:pt x="4851" y="14153"/>
                    <a:pt x="4550" y="14105"/>
                    <a:pt x="4247" y="14105"/>
                  </a:cubicBezTo>
                  <a:cubicBezTo>
                    <a:pt x="2634" y="14105"/>
                    <a:pt x="1323" y="15418"/>
                    <a:pt x="1323" y="17029"/>
                  </a:cubicBezTo>
                  <a:cubicBezTo>
                    <a:pt x="1323" y="18641"/>
                    <a:pt x="2634" y="19954"/>
                    <a:pt x="4247" y="19954"/>
                  </a:cubicBezTo>
                  <a:cubicBezTo>
                    <a:pt x="5859" y="19954"/>
                    <a:pt x="7170" y="18641"/>
                    <a:pt x="7170" y="17029"/>
                  </a:cubicBezTo>
                  <a:cubicBezTo>
                    <a:pt x="7170" y="16785"/>
                    <a:pt x="7140" y="16542"/>
                    <a:pt x="7079" y="16306"/>
                  </a:cubicBezTo>
                  <a:lnTo>
                    <a:pt x="8806" y="14579"/>
                  </a:lnTo>
                  <a:lnTo>
                    <a:pt x="9745" y="15519"/>
                  </a:lnTo>
                  <a:cubicBezTo>
                    <a:pt x="9827" y="15601"/>
                    <a:pt x="9933" y="15641"/>
                    <a:pt x="10040" y="15641"/>
                  </a:cubicBezTo>
                  <a:cubicBezTo>
                    <a:pt x="10147" y="15641"/>
                    <a:pt x="10254" y="15601"/>
                    <a:pt x="10337" y="15519"/>
                  </a:cubicBezTo>
                  <a:lnTo>
                    <a:pt x="12652" y="13202"/>
                  </a:lnTo>
                  <a:lnTo>
                    <a:pt x="13273" y="13823"/>
                  </a:lnTo>
                  <a:lnTo>
                    <a:pt x="11650" y="15446"/>
                  </a:lnTo>
                  <a:cubicBezTo>
                    <a:pt x="11486" y="15609"/>
                    <a:pt x="11486" y="15873"/>
                    <a:pt x="11650" y="16037"/>
                  </a:cubicBezTo>
                  <a:lnTo>
                    <a:pt x="16875" y="21261"/>
                  </a:lnTo>
                  <a:cubicBezTo>
                    <a:pt x="16956" y="21343"/>
                    <a:pt x="17063" y="21384"/>
                    <a:pt x="17169" y="21384"/>
                  </a:cubicBezTo>
                  <a:cubicBezTo>
                    <a:pt x="17276" y="21384"/>
                    <a:pt x="17383" y="21343"/>
                    <a:pt x="17464" y="21261"/>
                  </a:cubicBezTo>
                  <a:lnTo>
                    <a:pt x="21301" y="17424"/>
                  </a:lnTo>
                  <a:cubicBezTo>
                    <a:pt x="21464" y="17262"/>
                    <a:pt x="21464" y="16997"/>
                    <a:pt x="21301" y="16835"/>
                  </a:cubicBezTo>
                  <a:lnTo>
                    <a:pt x="16079" y="11609"/>
                  </a:lnTo>
                  <a:cubicBezTo>
                    <a:pt x="15997" y="11527"/>
                    <a:pt x="15890" y="11486"/>
                    <a:pt x="15783" y="11486"/>
                  </a:cubicBezTo>
                  <a:cubicBezTo>
                    <a:pt x="15676" y="11486"/>
                    <a:pt x="15569" y="11527"/>
                    <a:pt x="15488" y="11609"/>
                  </a:cubicBezTo>
                  <a:lnTo>
                    <a:pt x="13863" y="13232"/>
                  </a:lnTo>
                  <a:lnTo>
                    <a:pt x="13243" y="12611"/>
                  </a:lnTo>
                  <a:lnTo>
                    <a:pt x="15559" y="10295"/>
                  </a:lnTo>
                  <a:cubicBezTo>
                    <a:pt x="15723" y="10131"/>
                    <a:pt x="15723" y="9867"/>
                    <a:pt x="15559" y="9704"/>
                  </a:cubicBezTo>
                  <a:lnTo>
                    <a:pt x="11722" y="5867"/>
                  </a:lnTo>
                  <a:cubicBezTo>
                    <a:pt x="11641" y="5786"/>
                    <a:pt x="11534" y="5745"/>
                    <a:pt x="11427" y="5745"/>
                  </a:cubicBezTo>
                  <a:cubicBezTo>
                    <a:pt x="11320" y="5745"/>
                    <a:pt x="11214" y="5786"/>
                    <a:pt x="11132" y="5867"/>
                  </a:cubicBezTo>
                  <a:lnTo>
                    <a:pt x="8817" y="8184"/>
                  </a:lnTo>
                  <a:lnTo>
                    <a:pt x="8193" y="7560"/>
                  </a:lnTo>
                  <a:lnTo>
                    <a:pt x="9817" y="5937"/>
                  </a:lnTo>
                  <a:cubicBezTo>
                    <a:pt x="9980" y="5774"/>
                    <a:pt x="9980" y="5510"/>
                    <a:pt x="9817" y="5346"/>
                  </a:cubicBezTo>
                  <a:lnTo>
                    <a:pt x="4591" y="123"/>
                  </a:lnTo>
                  <a:cubicBezTo>
                    <a:pt x="4510" y="41"/>
                    <a:pt x="4403" y="0"/>
                    <a:pt x="42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2"/>
            <p:cNvSpPr/>
            <p:nvPr/>
          </p:nvSpPr>
          <p:spPr>
            <a:xfrm>
              <a:off x="2848525" y="2422175"/>
              <a:ext cx="65125" cy="62675"/>
            </a:xfrm>
            <a:custGeom>
              <a:rect b="b" l="l" r="r" t="t"/>
              <a:pathLst>
                <a:path extrusionOk="0" h="2507" w="2605">
                  <a:moveTo>
                    <a:pt x="1348" y="834"/>
                  </a:moveTo>
                  <a:cubicBezTo>
                    <a:pt x="1563" y="834"/>
                    <a:pt x="1770" y="1001"/>
                    <a:pt x="1770" y="1253"/>
                  </a:cubicBezTo>
                  <a:cubicBezTo>
                    <a:pt x="1768" y="1484"/>
                    <a:pt x="1581" y="1671"/>
                    <a:pt x="1352" y="1671"/>
                  </a:cubicBezTo>
                  <a:cubicBezTo>
                    <a:pt x="978" y="1671"/>
                    <a:pt x="793" y="1221"/>
                    <a:pt x="1056" y="957"/>
                  </a:cubicBezTo>
                  <a:cubicBezTo>
                    <a:pt x="1141" y="872"/>
                    <a:pt x="1245" y="834"/>
                    <a:pt x="1348" y="834"/>
                  </a:cubicBezTo>
                  <a:close/>
                  <a:moveTo>
                    <a:pt x="1352" y="0"/>
                  </a:moveTo>
                  <a:cubicBezTo>
                    <a:pt x="844" y="0"/>
                    <a:pt x="387" y="305"/>
                    <a:pt x="194" y="774"/>
                  </a:cubicBezTo>
                  <a:cubicBezTo>
                    <a:pt x="0" y="1242"/>
                    <a:pt x="106" y="1781"/>
                    <a:pt x="465" y="2140"/>
                  </a:cubicBezTo>
                  <a:cubicBezTo>
                    <a:pt x="704" y="2379"/>
                    <a:pt x="1025" y="2507"/>
                    <a:pt x="1351" y="2507"/>
                  </a:cubicBezTo>
                  <a:cubicBezTo>
                    <a:pt x="1513" y="2507"/>
                    <a:pt x="1676" y="2476"/>
                    <a:pt x="1831" y="2411"/>
                  </a:cubicBezTo>
                  <a:cubicBezTo>
                    <a:pt x="2300" y="2217"/>
                    <a:pt x="2604" y="1760"/>
                    <a:pt x="2604" y="1253"/>
                  </a:cubicBezTo>
                  <a:cubicBezTo>
                    <a:pt x="2604" y="562"/>
                    <a:pt x="2043" y="2"/>
                    <a:pt x="13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2"/>
            <p:cNvSpPr/>
            <p:nvPr/>
          </p:nvSpPr>
          <p:spPr>
            <a:xfrm>
              <a:off x="3183025" y="2062200"/>
              <a:ext cx="21950" cy="20925"/>
            </a:xfrm>
            <a:custGeom>
              <a:rect b="b" l="l" r="r" t="t"/>
              <a:pathLst>
                <a:path extrusionOk="0" h="837" w="878">
                  <a:moveTo>
                    <a:pt x="446" y="1"/>
                  </a:moveTo>
                  <a:cubicBezTo>
                    <a:pt x="396" y="1"/>
                    <a:pt x="345" y="10"/>
                    <a:pt x="296" y="29"/>
                  </a:cubicBezTo>
                  <a:cubicBezTo>
                    <a:pt x="110" y="102"/>
                    <a:pt x="1" y="298"/>
                    <a:pt x="38" y="495"/>
                  </a:cubicBezTo>
                  <a:cubicBezTo>
                    <a:pt x="75" y="693"/>
                    <a:pt x="247" y="835"/>
                    <a:pt x="447" y="837"/>
                  </a:cubicBezTo>
                  <a:cubicBezTo>
                    <a:pt x="613" y="837"/>
                    <a:pt x="764" y="738"/>
                    <a:pt x="829" y="587"/>
                  </a:cubicBezTo>
                  <a:cubicBezTo>
                    <a:pt x="874" y="486"/>
                    <a:pt x="877" y="371"/>
                    <a:pt x="837" y="268"/>
                  </a:cubicBezTo>
                  <a:cubicBezTo>
                    <a:pt x="806" y="187"/>
                    <a:pt x="752" y="120"/>
                    <a:pt x="680" y="72"/>
                  </a:cubicBezTo>
                  <a:cubicBezTo>
                    <a:pt x="610" y="25"/>
                    <a:pt x="528" y="1"/>
                    <a:pt x="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2"/>
            <p:cNvSpPr/>
            <p:nvPr/>
          </p:nvSpPr>
          <p:spPr>
            <a:xfrm>
              <a:off x="3096025" y="2080525"/>
              <a:ext cx="72650" cy="59400"/>
            </a:xfrm>
            <a:custGeom>
              <a:rect b="b" l="l" r="r" t="t"/>
              <a:pathLst>
                <a:path extrusionOk="0" h="2376" w="2906">
                  <a:moveTo>
                    <a:pt x="2428" y="1"/>
                  </a:moveTo>
                  <a:cubicBezTo>
                    <a:pt x="2354" y="1"/>
                    <a:pt x="2279" y="22"/>
                    <a:pt x="2215" y="60"/>
                  </a:cubicBezTo>
                  <a:cubicBezTo>
                    <a:pt x="1468" y="508"/>
                    <a:pt x="780" y="1046"/>
                    <a:pt x="165" y="1662"/>
                  </a:cubicBezTo>
                  <a:cubicBezTo>
                    <a:pt x="1" y="1825"/>
                    <a:pt x="1" y="2089"/>
                    <a:pt x="163" y="2252"/>
                  </a:cubicBezTo>
                  <a:cubicBezTo>
                    <a:pt x="245" y="2334"/>
                    <a:pt x="353" y="2375"/>
                    <a:pt x="459" y="2375"/>
                  </a:cubicBezTo>
                  <a:cubicBezTo>
                    <a:pt x="566" y="2375"/>
                    <a:pt x="673" y="2334"/>
                    <a:pt x="755" y="2252"/>
                  </a:cubicBezTo>
                  <a:cubicBezTo>
                    <a:pt x="1320" y="1685"/>
                    <a:pt x="1955" y="1191"/>
                    <a:pt x="2643" y="778"/>
                  </a:cubicBezTo>
                  <a:cubicBezTo>
                    <a:pt x="2842" y="659"/>
                    <a:pt x="2906" y="402"/>
                    <a:pt x="2787" y="205"/>
                  </a:cubicBezTo>
                  <a:cubicBezTo>
                    <a:pt x="2712" y="78"/>
                    <a:pt x="2576" y="2"/>
                    <a:pt x="24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2"/>
            <p:cNvSpPr/>
            <p:nvPr/>
          </p:nvSpPr>
          <p:spPr>
            <a:xfrm>
              <a:off x="3270225" y="2151350"/>
              <a:ext cx="24475" cy="20975"/>
            </a:xfrm>
            <a:custGeom>
              <a:rect b="b" l="l" r="r" t="t"/>
              <a:pathLst>
                <a:path extrusionOk="0" h="839" w="979">
                  <a:moveTo>
                    <a:pt x="504" y="1"/>
                  </a:moveTo>
                  <a:cubicBezTo>
                    <a:pt x="344" y="1"/>
                    <a:pt x="184" y="90"/>
                    <a:pt x="114" y="266"/>
                  </a:cubicBezTo>
                  <a:cubicBezTo>
                    <a:pt x="1" y="555"/>
                    <a:pt x="226" y="839"/>
                    <a:pt x="502" y="839"/>
                  </a:cubicBezTo>
                  <a:cubicBezTo>
                    <a:pt x="557" y="839"/>
                    <a:pt x="613" y="828"/>
                    <a:pt x="669" y="803"/>
                  </a:cubicBezTo>
                  <a:cubicBezTo>
                    <a:pt x="881" y="711"/>
                    <a:pt x="978" y="464"/>
                    <a:pt x="887" y="252"/>
                  </a:cubicBezTo>
                  <a:cubicBezTo>
                    <a:pt x="814" y="84"/>
                    <a:pt x="659" y="1"/>
                    <a:pt x="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2"/>
            <p:cNvSpPr/>
            <p:nvPr/>
          </p:nvSpPr>
          <p:spPr>
            <a:xfrm>
              <a:off x="3185725" y="2170875"/>
              <a:ext cx="72125" cy="59875"/>
            </a:xfrm>
            <a:custGeom>
              <a:rect b="b" l="l" r="r" t="t"/>
              <a:pathLst>
                <a:path extrusionOk="0" h="2395" w="2885">
                  <a:moveTo>
                    <a:pt x="2409" y="0"/>
                  </a:moveTo>
                  <a:cubicBezTo>
                    <a:pt x="2332" y="0"/>
                    <a:pt x="2255" y="21"/>
                    <a:pt x="2186" y="65"/>
                  </a:cubicBezTo>
                  <a:cubicBezTo>
                    <a:pt x="1452" y="528"/>
                    <a:pt x="772" y="1072"/>
                    <a:pt x="160" y="1685"/>
                  </a:cubicBezTo>
                  <a:cubicBezTo>
                    <a:pt x="0" y="1850"/>
                    <a:pt x="3" y="2109"/>
                    <a:pt x="165" y="2272"/>
                  </a:cubicBezTo>
                  <a:cubicBezTo>
                    <a:pt x="246" y="2353"/>
                    <a:pt x="352" y="2394"/>
                    <a:pt x="459" y="2394"/>
                  </a:cubicBezTo>
                  <a:cubicBezTo>
                    <a:pt x="564" y="2394"/>
                    <a:pt x="668" y="2355"/>
                    <a:pt x="750" y="2277"/>
                  </a:cubicBezTo>
                  <a:cubicBezTo>
                    <a:pt x="1319" y="1706"/>
                    <a:pt x="1949" y="1202"/>
                    <a:pt x="2630" y="772"/>
                  </a:cubicBezTo>
                  <a:cubicBezTo>
                    <a:pt x="2825" y="649"/>
                    <a:pt x="2885" y="391"/>
                    <a:pt x="2761" y="195"/>
                  </a:cubicBezTo>
                  <a:cubicBezTo>
                    <a:pt x="2682" y="69"/>
                    <a:pt x="2547" y="0"/>
                    <a:pt x="24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2"/>
            <p:cNvSpPr/>
            <p:nvPr/>
          </p:nvSpPr>
          <p:spPr>
            <a:xfrm>
              <a:off x="3222625" y="2103600"/>
              <a:ext cx="23175" cy="20925"/>
            </a:xfrm>
            <a:custGeom>
              <a:rect b="b" l="l" r="r" t="t"/>
              <a:pathLst>
                <a:path extrusionOk="0" h="837" w="927">
                  <a:moveTo>
                    <a:pt x="497" y="0"/>
                  </a:moveTo>
                  <a:cubicBezTo>
                    <a:pt x="325" y="2"/>
                    <a:pt x="171" y="106"/>
                    <a:pt x="108" y="266"/>
                  </a:cubicBezTo>
                  <a:cubicBezTo>
                    <a:pt x="1" y="539"/>
                    <a:pt x="202" y="836"/>
                    <a:pt x="497" y="836"/>
                  </a:cubicBezTo>
                  <a:cubicBezTo>
                    <a:pt x="668" y="835"/>
                    <a:pt x="822" y="730"/>
                    <a:pt x="886" y="572"/>
                  </a:cubicBezTo>
                  <a:cubicBezTo>
                    <a:pt x="927" y="469"/>
                    <a:pt x="925" y="354"/>
                    <a:pt x="880" y="253"/>
                  </a:cubicBezTo>
                  <a:cubicBezTo>
                    <a:pt x="813" y="99"/>
                    <a:pt x="664" y="0"/>
                    <a:pt x="4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2"/>
            <p:cNvSpPr/>
            <p:nvPr/>
          </p:nvSpPr>
          <p:spPr>
            <a:xfrm>
              <a:off x="3137975" y="2123125"/>
              <a:ext cx="72100" cy="59825"/>
            </a:xfrm>
            <a:custGeom>
              <a:rect b="b" l="l" r="r" t="t"/>
              <a:pathLst>
                <a:path extrusionOk="0" h="2393" w="2884">
                  <a:moveTo>
                    <a:pt x="2407" y="0"/>
                  </a:moveTo>
                  <a:cubicBezTo>
                    <a:pt x="2331" y="0"/>
                    <a:pt x="2254" y="21"/>
                    <a:pt x="2185" y="64"/>
                  </a:cubicBezTo>
                  <a:cubicBezTo>
                    <a:pt x="1452" y="527"/>
                    <a:pt x="773" y="1071"/>
                    <a:pt x="159" y="1684"/>
                  </a:cubicBezTo>
                  <a:cubicBezTo>
                    <a:pt x="1" y="1848"/>
                    <a:pt x="4" y="2108"/>
                    <a:pt x="165" y="2270"/>
                  </a:cubicBezTo>
                  <a:cubicBezTo>
                    <a:pt x="247" y="2351"/>
                    <a:pt x="354" y="2392"/>
                    <a:pt x="461" y="2392"/>
                  </a:cubicBezTo>
                  <a:cubicBezTo>
                    <a:pt x="565" y="2392"/>
                    <a:pt x="669" y="2354"/>
                    <a:pt x="750" y="2275"/>
                  </a:cubicBezTo>
                  <a:cubicBezTo>
                    <a:pt x="1319" y="1705"/>
                    <a:pt x="1949" y="1202"/>
                    <a:pt x="2630" y="772"/>
                  </a:cubicBezTo>
                  <a:cubicBezTo>
                    <a:pt x="2826" y="650"/>
                    <a:pt x="2884" y="391"/>
                    <a:pt x="2761" y="196"/>
                  </a:cubicBezTo>
                  <a:cubicBezTo>
                    <a:pt x="2681" y="69"/>
                    <a:pt x="2546" y="0"/>
                    <a:pt x="2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52"/>
          <p:cNvGrpSpPr/>
          <p:nvPr/>
        </p:nvGrpSpPr>
        <p:grpSpPr>
          <a:xfrm>
            <a:off x="2302027" y="1698838"/>
            <a:ext cx="386350" cy="534600"/>
            <a:chOff x="2149925" y="2056375"/>
            <a:chExt cx="386350" cy="534600"/>
          </a:xfrm>
        </p:grpSpPr>
        <p:sp>
          <p:nvSpPr>
            <p:cNvPr id="803" name="Google Shape;803;p52"/>
            <p:cNvSpPr/>
            <p:nvPr/>
          </p:nvSpPr>
          <p:spPr>
            <a:xfrm>
              <a:off x="2149925" y="2056375"/>
              <a:ext cx="386350" cy="534600"/>
            </a:xfrm>
            <a:custGeom>
              <a:rect b="b" l="l" r="r" t="t"/>
              <a:pathLst>
                <a:path extrusionOk="0" h="21384" w="15454">
                  <a:moveTo>
                    <a:pt x="7727" y="835"/>
                  </a:moveTo>
                  <a:cubicBezTo>
                    <a:pt x="11527" y="835"/>
                    <a:pt x="14618" y="3927"/>
                    <a:pt x="14618" y="7727"/>
                  </a:cubicBezTo>
                  <a:lnTo>
                    <a:pt x="14618" y="20547"/>
                  </a:lnTo>
                  <a:lnTo>
                    <a:pt x="835" y="20547"/>
                  </a:lnTo>
                  <a:lnTo>
                    <a:pt x="835" y="7727"/>
                  </a:lnTo>
                  <a:cubicBezTo>
                    <a:pt x="835" y="3927"/>
                    <a:pt x="3928" y="835"/>
                    <a:pt x="7727" y="835"/>
                  </a:cubicBezTo>
                  <a:close/>
                  <a:moveTo>
                    <a:pt x="7727" y="1"/>
                  </a:moveTo>
                  <a:cubicBezTo>
                    <a:pt x="3466" y="1"/>
                    <a:pt x="1" y="3466"/>
                    <a:pt x="1" y="7727"/>
                  </a:cubicBezTo>
                  <a:lnTo>
                    <a:pt x="1" y="20965"/>
                  </a:lnTo>
                  <a:cubicBezTo>
                    <a:pt x="1" y="21195"/>
                    <a:pt x="188" y="21384"/>
                    <a:pt x="417" y="21384"/>
                  </a:cubicBezTo>
                  <a:lnTo>
                    <a:pt x="15036" y="21384"/>
                  </a:lnTo>
                  <a:cubicBezTo>
                    <a:pt x="15266" y="21384"/>
                    <a:pt x="15452" y="21197"/>
                    <a:pt x="15452" y="20965"/>
                  </a:cubicBezTo>
                  <a:lnTo>
                    <a:pt x="15452" y="7727"/>
                  </a:lnTo>
                  <a:cubicBezTo>
                    <a:pt x="15454" y="3466"/>
                    <a:pt x="11987" y="1"/>
                    <a:pt x="77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2"/>
            <p:cNvSpPr/>
            <p:nvPr/>
          </p:nvSpPr>
          <p:spPr>
            <a:xfrm>
              <a:off x="2459625" y="2507425"/>
              <a:ext cx="24425" cy="20900"/>
            </a:xfrm>
            <a:custGeom>
              <a:rect b="b" l="l" r="r" t="t"/>
              <a:pathLst>
                <a:path extrusionOk="0" h="836" w="977">
                  <a:moveTo>
                    <a:pt x="559" y="0"/>
                  </a:moveTo>
                  <a:cubicBezTo>
                    <a:pt x="187" y="0"/>
                    <a:pt x="1" y="450"/>
                    <a:pt x="263" y="712"/>
                  </a:cubicBezTo>
                  <a:cubicBezTo>
                    <a:pt x="349" y="797"/>
                    <a:pt x="453" y="835"/>
                    <a:pt x="556" y="835"/>
                  </a:cubicBezTo>
                  <a:cubicBezTo>
                    <a:pt x="771" y="835"/>
                    <a:pt x="977" y="668"/>
                    <a:pt x="977" y="417"/>
                  </a:cubicBezTo>
                  <a:cubicBezTo>
                    <a:pt x="977" y="187"/>
                    <a:pt x="790"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2"/>
            <p:cNvSpPr/>
            <p:nvPr/>
          </p:nvSpPr>
          <p:spPr>
            <a:xfrm>
              <a:off x="2463175" y="2309025"/>
              <a:ext cx="20875" cy="177325"/>
            </a:xfrm>
            <a:custGeom>
              <a:rect b="b" l="l" r="r" t="t"/>
              <a:pathLst>
                <a:path extrusionOk="0" h="7093" w="835">
                  <a:moveTo>
                    <a:pt x="417" y="1"/>
                  </a:moveTo>
                  <a:cubicBezTo>
                    <a:pt x="187" y="1"/>
                    <a:pt x="0" y="189"/>
                    <a:pt x="0" y="419"/>
                  </a:cubicBezTo>
                  <a:lnTo>
                    <a:pt x="0" y="6684"/>
                  </a:lnTo>
                  <a:cubicBezTo>
                    <a:pt x="5" y="6910"/>
                    <a:pt x="190" y="7093"/>
                    <a:pt x="417" y="7093"/>
                  </a:cubicBezTo>
                  <a:cubicBezTo>
                    <a:pt x="645" y="7093"/>
                    <a:pt x="830" y="6910"/>
                    <a:pt x="835" y="6684"/>
                  </a:cubicBezTo>
                  <a:lnTo>
                    <a:pt x="835" y="419"/>
                  </a:lnTo>
                  <a:cubicBezTo>
                    <a:pt x="835" y="187"/>
                    <a:pt x="648"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2"/>
            <p:cNvSpPr/>
            <p:nvPr/>
          </p:nvSpPr>
          <p:spPr>
            <a:xfrm>
              <a:off x="2306550" y="2486900"/>
              <a:ext cx="73225" cy="47200"/>
            </a:xfrm>
            <a:custGeom>
              <a:rect b="b" l="l" r="r" t="t"/>
              <a:pathLst>
                <a:path extrusionOk="0" h="1888" w="2929">
                  <a:moveTo>
                    <a:pt x="1462" y="0"/>
                  </a:moveTo>
                  <a:cubicBezTo>
                    <a:pt x="655" y="0"/>
                    <a:pt x="1" y="654"/>
                    <a:pt x="1" y="1462"/>
                  </a:cubicBezTo>
                  <a:cubicBezTo>
                    <a:pt x="1" y="1692"/>
                    <a:pt x="187" y="1878"/>
                    <a:pt x="419" y="1878"/>
                  </a:cubicBezTo>
                  <a:cubicBezTo>
                    <a:pt x="649" y="1878"/>
                    <a:pt x="835" y="1692"/>
                    <a:pt x="835" y="1462"/>
                  </a:cubicBezTo>
                  <a:cubicBezTo>
                    <a:pt x="841" y="1120"/>
                    <a:pt x="1120" y="845"/>
                    <a:pt x="1462" y="845"/>
                  </a:cubicBezTo>
                  <a:cubicBezTo>
                    <a:pt x="1804" y="845"/>
                    <a:pt x="2082" y="1120"/>
                    <a:pt x="2088" y="1462"/>
                  </a:cubicBezTo>
                  <a:cubicBezTo>
                    <a:pt x="2083" y="1695"/>
                    <a:pt x="2272" y="1887"/>
                    <a:pt x="2506" y="1887"/>
                  </a:cubicBezTo>
                  <a:cubicBezTo>
                    <a:pt x="2740" y="1887"/>
                    <a:pt x="2928" y="1695"/>
                    <a:pt x="2924" y="1462"/>
                  </a:cubicBezTo>
                  <a:cubicBezTo>
                    <a:pt x="2922" y="654"/>
                    <a:pt x="2269" y="0"/>
                    <a:pt x="1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2"/>
            <p:cNvSpPr/>
            <p:nvPr/>
          </p:nvSpPr>
          <p:spPr>
            <a:xfrm>
              <a:off x="2297675" y="2207225"/>
              <a:ext cx="123450" cy="152925"/>
            </a:xfrm>
            <a:custGeom>
              <a:rect b="b" l="l" r="r" t="t"/>
              <a:pathLst>
                <a:path extrusionOk="0" h="6117" w="4938">
                  <a:moveTo>
                    <a:pt x="1817" y="1"/>
                  </a:moveTo>
                  <a:cubicBezTo>
                    <a:pt x="1509" y="1"/>
                    <a:pt x="1201" y="81"/>
                    <a:pt x="926" y="240"/>
                  </a:cubicBezTo>
                  <a:cubicBezTo>
                    <a:pt x="380" y="557"/>
                    <a:pt x="44" y="1141"/>
                    <a:pt x="42" y="1772"/>
                  </a:cubicBezTo>
                  <a:lnTo>
                    <a:pt x="0" y="3603"/>
                  </a:lnTo>
                  <a:lnTo>
                    <a:pt x="0" y="3611"/>
                  </a:lnTo>
                  <a:cubicBezTo>
                    <a:pt x="0" y="4993"/>
                    <a:pt x="1125" y="6117"/>
                    <a:pt x="2506" y="6117"/>
                  </a:cubicBezTo>
                  <a:cubicBezTo>
                    <a:pt x="3557" y="6114"/>
                    <a:pt x="4494" y="5460"/>
                    <a:pt x="4859" y="4474"/>
                  </a:cubicBezTo>
                  <a:cubicBezTo>
                    <a:pt x="4938" y="4258"/>
                    <a:pt x="4827" y="4019"/>
                    <a:pt x="4611" y="3938"/>
                  </a:cubicBezTo>
                  <a:cubicBezTo>
                    <a:pt x="4564" y="3921"/>
                    <a:pt x="4515" y="3913"/>
                    <a:pt x="4468" y="3913"/>
                  </a:cubicBezTo>
                  <a:cubicBezTo>
                    <a:pt x="4297" y="3913"/>
                    <a:pt x="4137" y="4018"/>
                    <a:pt x="4075" y="4188"/>
                  </a:cubicBezTo>
                  <a:cubicBezTo>
                    <a:pt x="3830" y="4855"/>
                    <a:pt x="3197" y="5282"/>
                    <a:pt x="2507" y="5282"/>
                  </a:cubicBezTo>
                  <a:cubicBezTo>
                    <a:pt x="2411" y="5282"/>
                    <a:pt x="2314" y="5274"/>
                    <a:pt x="2216" y="5257"/>
                  </a:cubicBezTo>
                  <a:cubicBezTo>
                    <a:pt x="1419" y="5116"/>
                    <a:pt x="838" y="4425"/>
                    <a:pt x="835" y="3616"/>
                  </a:cubicBezTo>
                  <a:lnTo>
                    <a:pt x="877" y="1787"/>
                  </a:lnTo>
                  <a:lnTo>
                    <a:pt x="877" y="1778"/>
                  </a:lnTo>
                  <a:cubicBezTo>
                    <a:pt x="877" y="1229"/>
                    <a:pt x="1327" y="836"/>
                    <a:pt x="1819" y="836"/>
                  </a:cubicBezTo>
                  <a:cubicBezTo>
                    <a:pt x="1973" y="836"/>
                    <a:pt x="2131" y="874"/>
                    <a:pt x="2280" y="958"/>
                  </a:cubicBezTo>
                  <a:cubicBezTo>
                    <a:pt x="2571" y="1124"/>
                    <a:pt x="2752" y="1430"/>
                    <a:pt x="2756" y="1765"/>
                  </a:cubicBezTo>
                  <a:cubicBezTo>
                    <a:pt x="2761" y="2099"/>
                    <a:pt x="2586" y="2411"/>
                    <a:pt x="2300" y="2583"/>
                  </a:cubicBezTo>
                  <a:cubicBezTo>
                    <a:pt x="2111" y="2705"/>
                    <a:pt x="2055" y="2955"/>
                    <a:pt x="2170" y="3147"/>
                  </a:cubicBezTo>
                  <a:cubicBezTo>
                    <a:pt x="2249" y="3278"/>
                    <a:pt x="2387" y="3351"/>
                    <a:pt x="2530" y="3351"/>
                  </a:cubicBezTo>
                  <a:cubicBezTo>
                    <a:pt x="2597" y="3351"/>
                    <a:pt x="2666" y="3334"/>
                    <a:pt x="2730" y="3299"/>
                  </a:cubicBezTo>
                  <a:cubicBezTo>
                    <a:pt x="3270" y="2974"/>
                    <a:pt x="3598" y="2387"/>
                    <a:pt x="3591" y="1756"/>
                  </a:cubicBezTo>
                  <a:cubicBezTo>
                    <a:pt x="3585" y="1124"/>
                    <a:pt x="3243" y="545"/>
                    <a:pt x="2694" y="233"/>
                  </a:cubicBezTo>
                  <a:cubicBezTo>
                    <a:pt x="2422" y="78"/>
                    <a:pt x="2119" y="1"/>
                    <a:pt x="18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2"/>
            <p:cNvSpPr/>
            <p:nvPr/>
          </p:nvSpPr>
          <p:spPr>
            <a:xfrm>
              <a:off x="2357100" y="2388575"/>
              <a:ext cx="85075" cy="61850"/>
            </a:xfrm>
            <a:custGeom>
              <a:rect b="b" l="l" r="r" t="t"/>
              <a:pathLst>
                <a:path extrusionOk="0" h="2474" w="3403">
                  <a:moveTo>
                    <a:pt x="909" y="1"/>
                  </a:moveTo>
                  <a:cubicBezTo>
                    <a:pt x="733" y="1"/>
                    <a:pt x="554" y="20"/>
                    <a:pt x="375" y="59"/>
                  </a:cubicBezTo>
                  <a:cubicBezTo>
                    <a:pt x="146" y="105"/>
                    <a:pt x="0" y="329"/>
                    <a:pt x="49" y="556"/>
                  </a:cubicBezTo>
                  <a:cubicBezTo>
                    <a:pt x="93" y="752"/>
                    <a:pt x="265" y="885"/>
                    <a:pt x="456" y="885"/>
                  </a:cubicBezTo>
                  <a:cubicBezTo>
                    <a:pt x="488" y="885"/>
                    <a:pt x="520" y="881"/>
                    <a:pt x="553" y="874"/>
                  </a:cubicBezTo>
                  <a:cubicBezTo>
                    <a:pt x="672" y="848"/>
                    <a:pt x="791" y="835"/>
                    <a:pt x="908" y="835"/>
                  </a:cubicBezTo>
                  <a:cubicBezTo>
                    <a:pt x="1676" y="835"/>
                    <a:pt x="2369" y="1369"/>
                    <a:pt x="2540" y="2150"/>
                  </a:cubicBezTo>
                  <a:cubicBezTo>
                    <a:pt x="2585" y="2343"/>
                    <a:pt x="2756" y="2474"/>
                    <a:pt x="2946" y="2474"/>
                  </a:cubicBezTo>
                  <a:cubicBezTo>
                    <a:pt x="2975" y="2474"/>
                    <a:pt x="3005" y="2471"/>
                    <a:pt x="3035" y="2464"/>
                  </a:cubicBezTo>
                  <a:cubicBezTo>
                    <a:pt x="3259" y="2416"/>
                    <a:pt x="3403" y="2197"/>
                    <a:pt x="3356" y="1973"/>
                  </a:cubicBezTo>
                  <a:cubicBezTo>
                    <a:pt x="3101" y="802"/>
                    <a:pt x="2061" y="1"/>
                    <a:pt x="9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2"/>
            <p:cNvSpPr/>
            <p:nvPr/>
          </p:nvSpPr>
          <p:spPr>
            <a:xfrm>
              <a:off x="2202150" y="2110675"/>
              <a:ext cx="282200" cy="422850"/>
            </a:xfrm>
            <a:custGeom>
              <a:rect b="b" l="l" r="r" t="t"/>
              <a:pathLst>
                <a:path extrusionOk="0" h="16914" w="11288">
                  <a:moveTo>
                    <a:pt x="5638" y="1"/>
                  </a:moveTo>
                  <a:cubicBezTo>
                    <a:pt x="2531" y="1"/>
                    <a:pt x="1" y="2530"/>
                    <a:pt x="1" y="5639"/>
                  </a:cubicBezTo>
                  <a:lnTo>
                    <a:pt x="1" y="16497"/>
                  </a:lnTo>
                  <a:cubicBezTo>
                    <a:pt x="1" y="16727"/>
                    <a:pt x="187" y="16914"/>
                    <a:pt x="417" y="16914"/>
                  </a:cubicBezTo>
                  <a:cubicBezTo>
                    <a:pt x="649" y="16914"/>
                    <a:pt x="835" y="16727"/>
                    <a:pt x="835" y="16497"/>
                  </a:cubicBezTo>
                  <a:lnTo>
                    <a:pt x="835" y="5639"/>
                  </a:lnTo>
                  <a:cubicBezTo>
                    <a:pt x="835" y="2990"/>
                    <a:pt x="2990" y="836"/>
                    <a:pt x="5638" y="836"/>
                  </a:cubicBezTo>
                  <a:cubicBezTo>
                    <a:pt x="8287" y="836"/>
                    <a:pt x="10441" y="2990"/>
                    <a:pt x="10441" y="5639"/>
                  </a:cubicBezTo>
                  <a:lnTo>
                    <a:pt x="10441" y="5651"/>
                  </a:lnTo>
                  <a:cubicBezTo>
                    <a:pt x="10447" y="5898"/>
                    <a:pt x="10379" y="6113"/>
                    <a:pt x="10252" y="6242"/>
                  </a:cubicBezTo>
                  <a:cubicBezTo>
                    <a:pt x="10154" y="6339"/>
                    <a:pt x="10021" y="6388"/>
                    <a:pt x="9846" y="6388"/>
                  </a:cubicBezTo>
                  <a:cubicBezTo>
                    <a:pt x="9839" y="6388"/>
                    <a:pt x="9831" y="6388"/>
                    <a:pt x="9823" y="6388"/>
                  </a:cubicBezTo>
                  <a:cubicBezTo>
                    <a:pt x="9298" y="6376"/>
                    <a:pt x="9187" y="5975"/>
                    <a:pt x="9187" y="5639"/>
                  </a:cubicBezTo>
                  <a:cubicBezTo>
                    <a:pt x="9187" y="3681"/>
                    <a:pt x="7596" y="2088"/>
                    <a:pt x="5638" y="2088"/>
                  </a:cubicBezTo>
                  <a:cubicBezTo>
                    <a:pt x="3681" y="2088"/>
                    <a:pt x="2088" y="3681"/>
                    <a:pt x="2088" y="5639"/>
                  </a:cubicBezTo>
                  <a:lnTo>
                    <a:pt x="2088" y="11055"/>
                  </a:lnTo>
                  <a:cubicBezTo>
                    <a:pt x="2097" y="11855"/>
                    <a:pt x="2749" y="12500"/>
                    <a:pt x="3550" y="12500"/>
                  </a:cubicBezTo>
                  <a:cubicBezTo>
                    <a:pt x="4351" y="12500"/>
                    <a:pt x="5002" y="11855"/>
                    <a:pt x="5011" y="11055"/>
                  </a:cubicBezTo>
                  <a:cubicBezTo>
                    <a:pt x="5011" y="10824"/>
                    <a:pt x="4825" y="10637"/>
                    <a:pt x="4595" y="10637"/>
                  </a:cubicBezTo>
                  <a:cubicBezTo>
                    <a:pt x="4363" y="10637"/>
                    <a:pt x="4177" y="10824"/>
                    <a:pt x="4177" y="11055"/>
                  </a:cubicBezTo>
                  <a:cubicBezTo>
                    <a:pt x="4171" y="11396"/>
                    <a:pt x="3891" y="11670"/>
                    <a:pt x="3550" y="11670"/>
                  </a:cubicBezTo>
                  <a:cubicBezTo>
                    <a:pt x="3208" y="11670"/>
                    <a:pt x="2930" y="11396"/>
                    <a:pt x="2924" y="11055"/>
                  </a:cubicBezTo>
                  <a:lnTo>
                    <a:pt x="2924" y="5639"/>
                  </a:lnTo>
                  <a:cubicBezTo>
                    <a:pt x="2924" y="4141"/>
                    <a:pt x="4141" y="2923"/>
                    <a:pt x="5638" y="2923"/>
                  </a:cubicBezTo>
                  <a:cubicBezTo>
                    <a:pt x="7134" y="2923"/>
                    <a:pt x="8353" y="4141"/>
                    <a:pt x="8353" y="5639"/>
                  </a:cubicBezTo>
                  <a:cubicBezTo>
                    <a:pt x="8353" y="6567"/>
                    <a:pt x="8936" y="7205"/>
                    <a:pt x="9805" y="7223"/>
                  </a:cubicBezTo>
                  <a:cubicBezTo>
                    <a:pt x="9818" y="7223"/>
                    <a:pt x="9831" y="7223"/>
                    <a:pt x="9844" y="7223"/>
                  </a:cubicBezTo>
                  <a:cubicBezTo>
                    <a:pt x="10243" y="7223"/>
                    <a:pt x="10588" y="7088"/>
                    <a:pt x="10844" y="6830"/>
                  </a:cubicBezTo>
                  <a:cubicBezTo>
                    <a:pt x="11136" y="6539"/>
                    <a:pt x="11288" y="6112"/>
                    <a:pt x="11276" y="5633"/>
                  </a:cubicBezTo>
                  <a:cubicBezTo>
                    <a:pt x="11273" y="2526"/>
                    <a:pt x="8745" y="1"/>
                    <a:pt x="56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2"/>
            <p:cNvSpPr/>
            <p:nvPr/>
          </p:nvSpPr>
          <p:spPr>
            <a:xfrm>
              <a:off x="2254325" y="2434675"/>
              <a:ext cx="177675" cy="99425"/>
            </a:xfrm>
            <a:custGeom>
              <a:rect b="b" l="l" r="r" t="t"/>
              <a:pathLst>
                <a:path extrusionOk="0" h="3977" w="7107">
                  <a:moveTo>
                    <a:pt x="3551" y="0"/>
                  </a:moveTo>
                  <a:cubicBezTo>
                    <a:pt x="1594" y="0"/>
                    <a:pt x="1" y="1592"/>
                    <a:pt x="1" y="3549"/>
                  </a:cubicBezTo>
                  <a:cubicBezTo>
                    <a:pt x="1" y="3781"/>
                    <a:pt x="188" y="3967"/>
                    <a:pt x="419" y="3967"/>
                  </a:cubicBezTo>
                  <a:cubicBezTo>
                    <a:pt x="649" y="3967"/>
                    <a:pt x="837" y="3781"/>
                    <a:pt x="837" y="3549"/>
                  </a:cubicBezTo>
                  <a:cubicBezTo>
                    <a:pt x="837" y="2053"/>
                    <a:pt x="2054" y="835"/>
                    <a:pt x="3551" y="835"/>
                  </a:cubicBezTo>
                  <a:cubicBezTo>
                    <a:pt x="5047" y="835"/>
                    <a:pt x="6266" y="2053"/>
                    <a:pt x="6266" y="3549"/>
                  </a:cubicBezTo>
                  <a:cubicBezTo>
                    <a:pt x="6261" y="3784"/>
                    <a:pt x="6449" y="3976"/>
                    <a:pt x="6684" y="3976"/>
                  </a:cubicBezTo>
                  <a:cubicBezTo>
                    <a:pt x="6918" y="3976"/>
                    <a:pt x="7106" y="3784"/>
                    <a:pt x="7100" y="3549"/>
                  </a:cubicBezTo>
                  <a:cubicBezTo>
                    <a:pt x="7100" y="1592"/>
                    <a:pt x="5509" y="0"/>
                    <a:pt x="35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2"/>
            <p:cNvSpPr/>
            <p:nvPr/>
          </p:nvSpPr>
          <p:spPr>
            <a:xfrm>
              <a:off x="2419650" y="2349050"/>
              <a:ext cx="20925" cy="35175"/>
            </a:xfrm>
            <a:custGeom>
              <a:rect b="b" l="l" r="r" t="t"/>
              <a:pathLst>
                <a:path extrusionOk="0" h="1407" w="837">
                  <a:moveTo>
                    <a:pt x="419" y="0"/>
                  </a:moveTo>
                  <a:cubicBezTo>
                    <a:pt x="187" y="0"/>
                    <a:pt x="0" y="188"/>
                    <a:pt x="0" y="418"/>
                  </a:cubicBezTo>
                  <a:lnTo>
                    <a:pt x="0" y="989"/>
                  </a:lnTo>
                  <a:cubicBezTo>
                    <a:pt x="0" y="1220"/>
                    <a:pt x="187" y="1407"/>
                    <a:pt x="419" y="1407"/>
                  </a:cubicBezTo>
                  <a:cubicBezTo>
                    <a:pt x="648" y="1407"/>
                    <a:pt x="837" y="1220"/>
                    <a:pt x="837" y="989"/>
                  </a:cubicBezTo>
                  <a:lnTo>
                    <a:pt x="837" y="418"/>
                  </a:lnTo>
                  <a:cubicBezTo>
                    <a:pt x="835" y="188"/>
                    <a:pt x="648"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52"/>
          <p:cNvGrpSpPr/>
          <p:nvPr/>
        </p:nvGrpSpPr>
        <p:grpSpPr>
          <a:xfrm>
            <a:off x="1455363" y="1698850"/>
            <a:ext cx="535250" cy="534575"/>
            <a:chOff x="1195700" y="2089600"/>
            <a:chExt cx="535250" cy="534575"/>
          </a:xfrm>
        </p:grpSpPr>
        <p:sp>
          <p:nvSpPr>
            <p:cNvPr id="813" name="Google Shape;813;p52"/>
            <p:cNvSpPr/>
            <p:nvPr/>
          </p:nvSpPr>
          <p:spPr>
            <a:xfrm>
              <a:off x="1331450" y="2248050"/>
              <a:ext cx="44900" cy="42825"/>
            </a:xfrm>
            <a:custGeom>
              <a:rect b="b" l="l" r="r" t="t"/>
              <a:pathLst>
                <a:path extrusionOk="0" h="1713" w="1796">
                  <a:moveTo>
                    <a:pt x="1338" y="1"/>
                  </a:moveTo>
                  <a:cubicBezTo>
                    <a:pt x="1231" y="1"/>
                    <a:pt x="1124" y="41"/>
                    <a:pt x="1043" y="123"/>
                  </a:cubicBezTo>
                  <a:lnTo>
                    <a:pt x="158" y="1008"/>
                  </a:lnTo>
                  <a:cubicBezTo>
                    <a:pt x="1" y="1172"/>
                    <a:pt x="5" y="1431"/>
                    <a:pt x="165" y="1590"/>
                  </a:cubicBezTo>
                  <a:cubicBezTo>
                    <a:pt x="246" y="1672"/>
                    <a:pt x="353" y="1713"/>
                    <a:pt x="460" y="1713"/>
                  </a:cubicBezTo>
                  <a:cubicBezTo>
                    <a:pt x="564" y="1713"/>
                    <a:pt x="667" y="1675"/>
                    <a:pt x="747" y="1598"/>
                  </a:cubicBezTo>
                  <a:lnTo>
                    <a:pt x="1633" y="712"/>
                  </a:lnTo>
                  <a:cubicBezTo>
                    <a:pt x="1795" y="550"/>
                    <a:pt x="1795" y="285"/>
                    <a:pt x="1633" y="123"/>
                  </a:cubicBezTo>
                  <a:cubicBezTo>
                    <a:pt x="1551" y="41"/>
                    <a:pt x="1445"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2"/>
            <p:cNvSpPr/>
            <p:nvPr/>
          </p:nvSpPr>
          <p:spPr>
            <a:xfrm>
              <a:off x="1304275" y="2297325"/>
              <a:ext cx="22875" cy="20725"/>
            </a:xfrm>
            <a:custGeom>
              <a:rect b="b" l="l" r="r" t="t"/>
              <a:pathLst>
                <a:path extrusionOk="0" h="829" w="915">
                  <a:moveTo>
                    <a:pt x="459" y="1"/>
                  </a:moveTo>
                  <a:cubicBezTo>
                    <a:pt x="353" y="1"/>
                    <a:pt x="246" y="41"/>
                    <a:pt x="164" y="122"/>
                  </a:cubicBezTo>
                  <a:cubicBezTo>
                    <a:pt x="2" y="285"/>
                    <a:pt x="1" y="546"/>
                    <a:pt x="161" y="711"/>
                  </a:cubicBezTo>
                  <a:cubicBezTo>
                    <a:pt x="238" y="788"/>
                    <a:pt x="347" y="829"/>
                    <a:pt x="457" y="829"/>
                  </a:cubicBezTo>
                  <a:cubicBezTo>
                    <a:pt x="564" y="829"/>
                    <a:pt x="671" y="791"/>
                    <a:pt x="752" y="711"/>
                  </a:cubicBezTo>
                  <a:cubicBezTo>
                    <a:pt x="915" y="546"/>
                    <a:pt x="915" y="282"/>
                    <a:pt x="752" y="119"/>
                  </a:cubicBezTo>
                  <a:cubicBezTo>
                    <a:pt x="670" y="40"/>
                    <a:pt x="565" y="1"/>
                    <a:pt x="4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2"/>
            <p:cNvSpPr/>
            <p:nvPr/>
          </p:nvSpPr>
          <p:spPr>
            <a:xfrm>
              <a:off x="1255025" y="2324275"/>
              <a:ext cx="45150" cy="65100"/>
            </a:xfrm>
            <a:custGeom>
              <a:rect b="b" l="l" r="r" t="t"/>
              <a:pathLst>
                <a:path extrusionOk="0" h="2604" w="1806">
                  <a:moveTo>
                    <a:pt x="1346" y="0"/>
                  </a:moveTo>
                  <a:cubicBezTo>
                    <a:pt x="1238" y="0"/>
                    <a:pt x="1130" y="42"/>
                    <a:pt x="1048" y="125"/>
                  </a:cubicBezTo>
                  <a:lnTo>
                    <a:pt x="163" y="1011"/>
                  </a:lnTo>
                  <a:cubicBezTo>
                    <a:pt x="0" y="1173"/>
                    <a:pt x="0" y="1438"/>
                    <a:pt x="163" y="1600"/>
                  </a:cubicBezTo>
                  <a:lnTo>
                    <a:pt x="1048" y="2486"/>
                  </a:lnTo>
                  <a:cubicBezTo>
                    <a:pt x="1125" y="2563"/>
                    <a:pt x="1234" y="2603"/>
                    <a:pt x="1345" y="2603"/>
                  </a:cubicBezTo>
                  <a:cubicBezTo>
                    <a:pt x="1451" y="2603"/>
                    <a:pt x="1558" y="2566"/>
                    <a:pt x="1638" y="2486"/>
                  </a:cubicBezTo>
                  <a:cubicBezTo>
                    <a:pt x="1801" y="2323"/>
                    <a:pt x="1801" y="2059"/>
                    <a:pt x="1638" y="1896"/>
                  </a:cubicBezTo>
                  <a:lnTo>
                    <a:pt x="1048" y="1306"/>
                  </a:lnTo>
                  <a:lnTo>
                    <a:pt x="1638" y="715"/>
                  </a:lnTo>
                  <a:cubicBezTo>
                    <a:pt x="1804" y="552"/>
                    <a:pt x="1805" y="287"/>
                    <a:pt x="1641" y="122"/>
                  </a:cubicBezTo>
                  <a:cubicBezTo>
                    <a:pt x="1559" y="41"/>
                    <a:pt x="1453" y="0"/>
                    <a:pt x="13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2"/>
            <p:cNvSpPr/>
            <p:nvPr/>
          </p:nvSpPr>
          <p:spPr>
            <a:xfrm>
              <a:off x="1304275" y="2395750"/>
              <a:ext cx="22875" cy="20700"/>
            </a:xfrm>
            <a:custGeom>
              <a:rect b="b" l="l" r="r" t="t"/>
              <a:pathLst>
                <a:path extrusionOk="0" h="828" w="915">
                  <a:moveTo>
                    <a:pt x="459" y="1"/>
                  </a:moveTo>
                  <a:cubicBezTo>
                    <a:pt x="353" y="1"/>
                    <a:pt x="246" y="41"/>
                    <a:pt x="164" y="123"/>
                  </a:cubicBezTo>
                  <a:cubicBezTo>
                    <a:pt x="2" y="285"/>
                    <a:pt x="1" y="547"/>
                    <a:pt x="161" y="711"/>
                  </a:cubicBezTo>
                  <a:cubicBezTo>
                    <a:pt x="238" y="787"/>
                    <a:pt x="348" y="828"/>
                    <a:pt x="458" y="828"/>
                  </a:cubicBezTo>
                  <a:cubicBezTo>
                    <a:pt x="565" y="828"/>
                    <a:pt x="673" y="790"/>
                    <a:pt x="752" y="711"/>
                  </a:cubicBezTo>
                  <a:cubicBezTo>
                    <a:pt x="915" y="548"/>
                    <a:pt x="915" y="282"/>
                    <a:pt x="752" y="120"/>
                  </a:cubicBezTo>
                  <a:cubicBezTo>
                    <a:pt x="670" y="40"/>
                    <a:pt x="565" y="1"/>
                    <a:pt x="4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2"/>
            <p:cNvSpPr/>
            <p:nvPr/>
          </p:nvSpPr>
          <p:spPr>
            <a:xfrm>
              <a:off x="1331075" y="2422625"/>
              <a:ext cx="45275" cy="43075"/>
            </a:xfrm>
            <a:custGeom>
              <a:rect b="b" l="l" r="r" t="t"/>
              <a:pathLst>
                <a:path extrusionOk="0" h="1723" w="1811">
                  <a:moveTo>
                    <a:pt x="462" y="0"/>
                  </a:moveTo>
                  <a:cubicBezTo>
                    <a:pt x="355" y="0"/>
                    <a:pt x="248" y="41"/>
                    <a:pt x="167" y="122"/>
                  </a:cubicBezTo>
                  <a:cubicBezTo>
                    <a:pt x="1" y="288"/>
                    <a:pt x="4" y="557"/>
                    <a:pt x="173" y="718"/>
                  </a:cubicBezTo>
                  <a:lnTo>
                    <a:pt x="1058" y="1604"/>
                  </a:lnTo>
                  <a:cubicBezTo>
                    <a:pt x="1136" y="1681"/>
                    <a:pt x="1245" y="1722"/>
                    <a:pt x="1354" y="1722"/>
                  </a:cubicBezTo>
                  <a:cubicBezTo>
                    <a:pt x="1460" y="1722"/>
                    <a:pt x="1567" y="1684"/>
                    <a:pt x="1648" y="1604"/>
                  </a:cubicBezTo>
                  <a:cubicBezTo>
                    <a:pt x="1810" y="1441"/>
                    <a:pt x="1810" y="1177"/>
                    <a:pt x="1648" y="1014"/>
                  </a:cubicBezTo>
                  <a:lnTo>
                    <a:pt x="762" y="128"/>
                  </a:lnTo>
                  <a:cubicBezTo>
                    <a:pt x="681" y="43"/>
                    <a:pt x="571" y="0"/>
                    <a:pt x="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2"/>
            <p:cNvSpPr/>
            <p:nvPr/>
          </p:nvSpPr>
          <p:spPr>
            <a:xfrm>
              <a:off x="1550300" y="2422775"/>
              <a:ext cx="45050" cy="42900"/>
            </a:xfrm>
            <a:custGeom>
              <a:rect b="b" l="l" r="r" t="t"/>
              <a:pathLst>
                <a:path extrusionOk="0" h="1716" w="1802">
                  <a:moveTo>
                    <a:pt x="1342" y="0"/>
                  </a:moveTo>
                  <a:cubicBezTo>
                    <a:pt x="1235" y="0"/>
                    <a:pt x="1128" y="41"/>
                    <a:pt x="1047" y="122"/>
                  </a:cubicBezTo>
                  <a:lnTo>
                    <a:pt x="163" y="1008"/>
                  </a:lnTo>
                  <a:cubicBezTo>
                    <a:pt x="0" y="1171"/>
                    <a:pt x="0" y="1435"/>
                    <a:pt x="163" y="1598"/>
                  </a:cubicBezTo>
                  <a:cubicBezTo>
                    <a:pt x="241" y="1675"/>
                    <a:pt x="350" y="1716"/>
                    <a:pt x="460" y="1716"/>
                  </a:cubicBezTo>
                  <a:cubicBezTo>
                    <a:pt x="567" y="1716"/>
                    <a:pt x="674" y="1677"/>
                    <a:pt x="753" y="1598"/>
                  </a:cubicBezTo>
                  <a:lnTo>
                    <a:pt x="1638" y="712"/>
                  </a:lnTo>
                  <a:cubicBezTo>
                    <a:pt x="1801" y="549"/>
                    <a:pt x="1801" y="285"/>
                    <a:pt x="1638" y="122"/>
                  </a:cubicBezTo>
                  <a:cubicBezTo>
                    <a:pt x="1556" y="41"/>
                    <a:pt x="1449" y="0"/>
                    <a:pt x="13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2"/>
            <p:cNvSpPr/>
            <p:nvPr/>
          </p:nvSpPr>
          <p:spPr>
            <a:xfrm>
              <a:off x="1601025" y="2395875"/>
              <a:ext cx="21400" cy="20525"/>
            </a:xfrm>
            <a:custGeom>
              <a:rect b="b" l="l" r="r" t="t"/>
              <a:pathLst>
                <a:path extrusionOk="0" h="821" w="856">
                  <a:moveTo>
                    <a:pt x="412" y="0"/>
                  </a:moveTo>
                  <a:cubicBezTo>
                    <a:pt x="202" y="0"/>
                    <a:pt x="0" y="164"/>
                    <a:pt x="0" y="410"/>
                  </a:cubicBezTo>
                  <a:cubicBezTo>
                    <a:pt x="0" y="656"/>
                    <a:pt x="202" y="820"/>
                    <a:pt x="412" y="820"/>
                  </a:cubicBezTo>
                  <a:cubicBezTo>
                    <a:pt x="510" y="820"/>
                    <a:pt x="609" y="785"/>
                    <a:pt x="692" y="706"/>
                  </a:cubicBezTo>
                  <a:cubicBezTo>
                    <a:pt x="856" y="543"/>
                    <a:pt x="856" y="277"/>
                    <a:pt x="692" y="115"/>
                  </a:cubicBezTo>
                  <a:cubicBezTo>
                    <a:pt x="609" y="35"/>
                    <a:pt x="510" y="0"/>
                    <a:pt x="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2"/>
            <p:cNvSpPr/>
            <p:nvPr/>
          </p:nvSpPr>
          <p:spPr>
            <a:xfrm>
              <a:off x="1626450" y="2324275"/>
              <a:ext cx="45175" cy="65100"/>
            </a:xfrm>
            <a:custGeom>
              <a:rect b="b" l="l" r="r" t="t"/>
              <a:pathLst>
                <a:path extrusionOk="0" h="2604" w="1807">
                  <a:moveTo>
                    <a:pt x="460" y="0"/>
                  </a:moveTo>
                  <a:cubicBezTo>
                    <a:pt x="353" y="0"/>
                    <a:pt x="246" y="41"/>
                    <a:pt x="164" y="122"/>
                  </a:cubicBezTo>
                  <a:cubicBezTo>
                    <a:pt x="0" y="287"/>
                    <a:pt x="2" y="552"/>
                    <a:pt x="167" y="715"/>
                  </a:cubicBezTo>
                  <a:lnTo>
                    <a:pt x="759" y="1306"/>
                  </a:lnTo>
                  <a:lnTo>
                    <a:pt x="167" y="1896"/>
                  </a:lnTo>
                  <a:cubicBezTo>
                    <a:pt x="5" y="2059"/>
                    <a:pt x="5" y="2323"/>
                    <a:pt x="167" y="2486"/>
                  </a:cubicBezTo>
                  <a:cubicBezTo>
                    <a:pt x="245" y="2564"/>
                    <a:pt x="354" y="2604"/>
                    <a:pt x="464" y="2604"/>
                  </a:cubicBezTo>
                  <a:cubicBezTo>
                    <a:pt x="571" y="2604"/>
                    <a:pt x="679" y="2566"/>
                    <a:pt x="759" y="2486"/>
                  </a:cubicBezTo>
                  <a:lnTo>
                    <a:pt x="1644" y="1600"/>
                  </a:lnTo>
                  <a:cubicBezTo>
                    <a:pt x="1807" y="1438"/>
                    <a:pt x="1807" y="1173"/>
                    <a:pt x="1644" y="1011"/>
                  </a:cubicBezTo>
                  <a:lnTo>
                    <a:pt x="759" y="125"/>
                  </a:lnTo>
                  <a:cubicBezTo>
                    <a:pt x="677" y="42"/>
                    <a:pt x="568" y="0"/>
                    <a:pt x="4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2"/>
            <p:cNvSpPr/>
            <p:nvPr/>
          </p:nvSpPr>
          <p:spPr>
            <a:xfrm>
              <a:off x="1600575" y="2297250"/>
              <a:ext cx="21825" cy="20875"/>
            </a:xfrm>
            <a:custGeom>
              <a:rect b="b" l="l" r="r" t="t"/>
              <a:pathLst>
                <a:path extrusionOk="0" h="835" w="873">
                  <a:moveTo>
                    <a:pt x="420" y="1"/>
                  </a:moveTo>
                  <a:cubicBezTo>
                    <a:pt x="206" y="1"/>
                    <a:pt x="1" y="167"/>
                    <a:pt x="1" y="418"/>
                  </a:cubicBezTo>
                  <a:cubicBezTo>
                    <a:pt x="1" y="669"/>
                    <a:pt x="206" y="835"/>
                    <a:pt x="420" y="835"/>
                  </a:cubicBezTo>
                  <a:cubicBezTo>
                    <a:pt x="521" y="835"/>
                    <a:pt x="625" y="797"/>
                    <a:pt x="710" y="714"/>
                  </a:cubicBezTo>
                  <a:cubicBezTo>
                    <a:pt x="872" y="549"/>
                    <a:pt x="872" y="285"/>
                    <a:pt x="710" y="122"/>
                  </a:cubicBezTo>
                  <a:cubicBezTo>
                    <a:pt x="625" y="38"/>
                    <a:pt x="521" y="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2"/>
            <p:cNvSpPr/>
            <p:nvPr/>
          </p:nvSpPr>
          <p:spPr>
            <a:xfrm>
              <a:off x="1550625" y="2248400"/>
              <a:ext cx="44425" cy="42375"/>
            </a:xfrm>
            <a:custGeom>
              <a:rect b="b" l="l" r="r" t="t"/>
              <a:pathLst>
                <a:path extrusionOk="0" h="1695" w="1777">
                  <a:moveTo>
                    <a:pt x="458" y="1"/>
                  </a:moveTo>
                  <a:cubicBezTo>
                    <a:pt x="351" y="1"/>
                    <a:pt x="244" y="41"/>
                    <a:pt x="164" y="122"/>
                  </a:cubicBezTo>
                  <a:cubicBezTo>
                    <a:pt x="5" y="280"/>
                    <a:pt x="1" y="534"/>
                    <a:pt x="150" y="698"/>
                  </a:cubicBezTo>
                  <a:lnTo>
                    <a:pt x="1036" y="1584"/>
                  </a:lnTo>
                  <a:cubicBezTo>
                    <a:pt x="1115" y="1658"/>
                    <a:pt x="1217" y="1694"/>
                    <a:pt x="1318" y="1694"/>
                  </a:cubicBezTo>
                  <a:cubicBezTo>
                    <a:pt x="1425" y="1694"/>
                    <a:pt x="1532" y="1653"/>
                    <a:pt x="1613" y="1572"/>
                  </a:cubicBezTo>
                  <a:cubicBezTo>
                    <a:pt x="1772" y="1414"/>
                    <a:pt x="1776" y="1158"/>
                    <a:pt x="1625" y="994"/>
                  </a:cubicBezTo>
                  <a:lnTo>
                    <a:pt x="740" y="109"/>
                  </a:lnTo>
                  <a:cubicBezTo>
                    <a:pt x="660" y="36"/>
                    <a:pt x="559" y="1"/>
                    <a:pt x="4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2"/>
            <p:cNvSpPr/>
            <p:nvPr/>
          </p:nvSpPr>
          <p:spPr>
            <a:xfrm>
              <a:off x="1366100" y="2296475"/>
              <a:ext cx="81275" cy="79225"/>
            </a:xfrm>
            <a:custGeom>
              <a:rect b="b" l="l" r="r" t="t"/>
              <a:pathLst>
                <a:path extrusionOk="0" h="3169" w="3251">
                  <a:moveTo>
                    <a:pt x="459" y="1"/>
                  </a:moveTo>
                  <a:cubicBezTo>
                    <a:pt x="352" y="1"/>
                    <a:pt x="245" y="42"/>
                    <a:pt x="163" y="124"/>
                  </a:cubicBezTo>
                  <a:cubicBezTo>
                    <a:pt x="2" y="283"/>
                    <a:pt x="0" y="543"/>
                    <a:pt x="157" y="707"/>
                  </a:cubicBezTo>
                  <a:lnTo>
                    <a:pt x="2498" y="3048"/>
                  </a:lnTo>
                  <a:cubicBezTo>
                    <a:pt x="2580" y="3128"/>
                    <a:pt x="2687" y="3168"/>
                    <a:pt x="2793" y="3168"/>
                  </a:cubicBezTo>
                  <a:cubicBezTo>
                    <a:pt x="2899" y="3168"/>
                    <a:pt x="3006" y="3128"/>
                    <a:pt x="3088" y="3048"/>
                  </a:cubicBezTo>
                  <a:cubicBezTo>
                    <a:pt x="3251" y="2886"/>
                    <a:pt x="3251" y="2621"/>
                    <a:pt x="3088" y="2459"/>
                  </a:cubicBezTo>
                  <a:lnTo>
                    <a:pt x="748" y="118"/>
                  </a:lnTo>
                  <a:cubicBezTo>
                    <a:pt x="667" y="40"/>
                    <a:pt x="563" y="1"/>
                    <a:pt x="4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2"/>
            <p:cNvSpPr/>
            <p:nvPr/>
          </p:nvSpPr>
          <p:spPr>
            <a:xfrm>
              <a:off x="1336650" y="2327975"/>
              <a:ext cx="81475" cy="79325"/>
            </a:xfrm>
            <a:custGeom>
              <a:rect b="b" l="l" r="r" t="t"/>
              <a:pathLst>
                <a:path extrusionOk="0" h="3173" w="3259">
                  <a:moveTo>
                    <a:pt x="458" y="0"/>
                  </a:moveTo>
                  <a:cubicBezTo>
                    <a:pt x="351" y="0"/>
                    <a:pt x="244" y="41"/>
                    <a:pt x="163" y="122"/>
                  </a:cubicBezTo>
                  <a:cubicBezTo>
                    <a:pt x="0" y="285"/>
                    <a:pt x="0" y="549"/>
                    <a:pt x="163" y="712"/>
                  </a:cubicBezTo>
                  <a:lnTo>
                    <a:pt x="2504" y="3053"/>
                  </a:lnTo>
                  <a:cubicBezTo>
                    <a:pt x="2582" y="3131"/>
                    <a:pt x="2691" y="3172"/>
                    <a:pt x="2800" y="3172"/>
                  </a:cubicBezTo>
                  <a:cubicBezTo>
                    <a:pt x="2906" y="3172"/>
                    <a:pt x="3013" y="3134"/>
                    <a:pt x="3094" y="3053"/>
                  </a:cubicBezTo>
                  <a:cubicBezTo>
                    <a:pt x="3258" y="2890"/>
                    <a:pt x="3258" y="2626"/>
                    <a:pt x="3094" y="2462"/>
                  </a:cubicBezTo>
                  <a:lnTo>
                    <a:pt x="754" y="122"/>
                  </a:lnTo>
                  <a:cubicBezTo>
                    <a:pt x="672" y="41"/>
                    <a:pt x="565" y="0"/>
                    <a:pt x="4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2"/>
            <p:cNvSpPr/>
            <p:nvPr/>
          </p:nvSpPr>
          <p:spPr>
            <a:xfrm>
              <a:off x="1399175" y="2210850"/>
              <a:ext cx="128300" cy="126150"/>
            </a:xfrm>
            <a:custGeom>
              <a:rect b="b" l="l" r="r" t="t"/>
              <a:pathLst>
                <a:path extrusionOk="0" h="5046" w="5132">
                  <a:moveTo>
                    <a:pt x="2565" y="1008"/>
                  </a:moveTo>
                  <a:lnTo>
                    <a:pt x="4084" y="2526"/>
                  </a:lnTo>
                  <a:lnTo>
                    <a:pt x="2565" y="4043"/>
                  </a:lnTo>
                  <a:lnTo>
                    <a:pt x="1048" y="2526"/>
                  </a:lnTo>
                  <a:lnTo>
                    <a:pt x="2565" y="1008"/>
                  </a:lnTo>
                  <a:close/>
                  <a:moveTo>
                    <a:pt x="2566" y="0"/>
                  </a:moveTo>
                  <a:cubicBezTo>
                    <a:pt x="2459" y="0"/>
                    <a:pt x="2352" y="41"/>
                    <a:pt x="2271" y="122"/>
                  </a:cubicBezTo>
                  <a:lnTo>
                    <a:pt x="163" y="2230"/>
                  </a:lnTo>
                  <a:cubicBezTo>
                    <a:pt x="0" y="2393"/>
                    <a:pt x="0" y="2657"/>
                    <a:pt x="163" y="2820"/>
                  </a:cubicBezTo>
                  <a:lnTo>
                    <a:pt x="2271" y="4928"/>
                  </a:lnTo>
                  <a:cubicBezTo>
                    <a:pt x="2348" y="5005"/>
                    <a:pt x="2457" y="5046"/>
                    <a:pt x="2567" y="5046"/>
                  </a:cubicBezTo>
                  <a:cubicBezTo>
                    <a:pt x="2673" y="5046"/>
                    <a:pt x="2781" y="5008"/>
                    <a:pt x="2861" y="4928"/>
                  </a:cubicBezTo>
                  <a:lnTo>
                    <a:pt x="4969" y="2820"/>
                  </a:lnTo>
                  <a:cubicBezTo>
                    <a:pt x="5132" y="2657"/>
                    <a:pt x="5132" y="2393"/>
                    <a:pt x="4969" y="2230"/>
                  </a:cubicBezTo>
                  <a:lnTo>
                    <a:pt x="2861" y="122"/>
                  </a:lnTo>
                  <a:cubicBezTo>
                    <a:pt x="2779" y="41"/>
                    <a:pt x="2673" y="0"/>
                    <a:pt x="25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2"/>
            <p:cNvSpPr/>
            <p:nvPr/>
          </p:nvSpPr>
          <p:spPr>
            <a:xfrm>
              <a:off x="1195700" y="2089600"/>
              <a:ext cx="535250" cy="534575"/>
            </a:xfrm>
            <a:custGeom>
              <a:rect b="b" l="l" r="r" t="t"/>
              <a:pathLst>
                <a:path extrusionOk="0" h="21383" w="21410">
                  <a:moveTo>
                    <a:pt x="10704" y="1016"/>
                  </a:moveTo>
                  <a:lnTo>
                    <a:pt x="20380" y="10693"/>
                  </a:lnTo>
                  <a:lnTo>
                    <a:pt x="10704" y="20370"/>
                  </a:lnTo>
                  <a:lnTo>
                    <a:pt x="1028" y="10693"/>
                  </a:lnTo>
                  <a:lnTo>
                    <a:pt x="10704" y="1016"/>
                  </a:lnTo>
                  <a:close/>
                  <a:moveTo>
                    <a:pt x="10711" y="1"/>
                  </a:moveTo>
                  <a:cubicBezTo>
                    <a:pt x="10553" y="1"/>
                    <a:pt x="10418" y="124"/>
                    <a:pt x="10304" y="238"/>
                  </a:cubicBezTo>
                  <a:lnTo>
                    <a:pt x="7975" y="2565"/>
                  </a:lnTo>
                  <a:lnTo>
                    <a:pt x="6091" y="669"/>
                  </a:lnTo>
                  <a:cubicBezTo>
                    <a:pt x="5924" y="501"/>
                    <a:pt x="5671" y="334"/>
                    <a:pt x="5459" y="334"/>
                  </a:cubicBezTo>
                  <a:cubicBezTo>
                    <a:pt x="5363" y="334"/>
                    <a:pt x="5276" y="368"/>
                    <a:pt x="5208" y="453"/>
                  </a:cubicBezTo>
                  <a:cubicBezTo>
                    <a:pt x="5022" y="686"/>
                    <a:pt x="5244" y="1016"/>
                    <a:pt x="5456" y="1226"/>
                  </a:cubicBezTo>
                  <a:lnTo>
                    <a:pt x="7387" y="3154"/>
                  </a:lnTo>
                  <a:lnTo>
                    <a:pt x="6784" y="3757"/>
                  </a:lnTo>
                  <a:cubicBezTo>
                    <a:pt x="6156" y="3124"/>
                    <a:pt x="5528" y="2492"/>
                    <a:pt x="4899" y="1861"/>
                  </a:cubicBezTo>
                  <a:cubicBezTo>
                    <a:pt x="4732" y="1692"/>
                    <a:pt x="4478" y="1525"/>
                    <a:pt x="4267" y="1525"/>
                  </a:cubicBezTo>
                  <a:cubicBezTo>
                    <a:pt x="4170" y="1525"/>
                    <a:pt x="4083" y="1560"/>
                    <a:pt x="4015" y="1644"/>
                  </a:cubicBezTo>
                  <a:cubicBezTo>
                    <a:pt x="3830" y="1877"/>
                    <a:pt x="4053" y="2206"/>
                    <a:pt x="4263" y="2416"/>
                  </a:cubicBezTo>
                  <a:lnTo>
                    <a:pt x="6195" y="4345"/>
                  </a:lnTo>
                  <a:cubicBezTo>
                    <a:pt x="5995" y="4545"/>
                    <a:pt x="5794" y="4747"/>
                    <a:pt x="5594" y="4947"/>
                  </a:cubicBezTo>
                  <a:cubicBezTo>
                    <a:pt x="4965" y="4315"/>
                    <a:pt x="4336" y="3684"/>
                    <a:pt x="3709" y="3052"/>
                  </a:cubicBezTo>
                  <a:cubicBezTo>
                    <a:pt x="3543" y="2884"/>
                    <a:pt x="3289" y="2717"/>
                    <a:pt x="3077" y="2717"/>
                  </a:cubicBezTo>
                  <a:cubicBezTo>
                    <a:pt x="2980" y="2717"/>
                    <a:pt x="2893" y="2751"/>
                    <a:pt x="2826" y="2836"/>
                  </a:cubicBezTo>
                  <a:cubicBezTo>
                    <a:pt x="2642" y="3069"/>
                    <a:pt x="2863" y="3397"/>
                    <a:pt x="3073" y="3608"/>
                  </a:cubicBezTo>
                  <a:lnTo>
                    <a:pt x="5005" y="5535"/>
                  </a:lnTo>
                  <a:lnTo>
                    <a:pt x="4402" y="6138"/>
                  </a:lnTo>
                  <a:lnTo>
                    <a:pt x="2516" y="4242"/>
                  </a:lnTo>
                  <a:cubicBezTo>
                    <a:pt x="2350" y="4074"/>
                    <a:pt x="2096" y="3907"/>
                    <a:pt x="1884" y="3907"/>
                  </a:cubicBezTo>
                  <a:cubicBezTo>
                    <a:pt x="1788" y="3907"/>
                    <a:pt x="1701" y="3941"/>
                    <a:pt x="1634" y="4026"/>
                  </a:cubicBezTo>
                  <a:cubicBezTo>
                    <a:pt x="1449" y="4258"/>
                    <a:pt x="1671" y="4588"/>
                    <a:pt x="1880" y="4799"/>
                  </a:cubicBezTo>
                  <a:lnTo>
                    <a:pt x="3814" y="6726"/>
                  </a:lnTo>
                  <a:lnTo>
                    <a:pt x="3211" y="7330"/>
                  </a:lnTo>
                  <a:lnTo>
                    <a:pt x="1327" y="5433"/>
                  </a:lnTo>
                  <a:cubicBezTo>
                    <a:pt x="1159" y="5265"/>
                    <a:pt x="906" y="5098"/>
                    <a:pt x="694" y="5098"/>
                  </a:cubicBezTo>
                  <a:cubicBezTo>
                    <a:pt x="597" y="5098"/>
                    <a:pt x="510" y="5133"/>
                    <a:pt x="443" y="5217"/>
                  </a:cubicBezTo>
                  <a:cubicBezTo>
                    <a:pt x="258" y="5450"/>
                    <a:pt x="480" y="5780"/>
                    <a:pt x="690" y="5990"/>
                  </a:cubicBezTo>
                  <a:lnTo>
                    <a:pt x="2622" y="7918"/>
                  </a:lnTo>
                  <a:lnTo>
                    <a:pt x="226" y="10316"/>
                  </a:lnTo>
                  <a:cubicBezTo>
                    <a:pt x="129" y="10413"/>
                    <a:pt x="26" y="10522"/>
                    <a:pt x="14" y="10659"/>
                  </a:cubicBezTo>
                  <a:cubicBezTo>
                    <a:pt x="1" y="10829"/>
                    <a:pt x="129" y="10973"/>
                    <a:pt x="250" y="11093"/>
                  </a:cubicBezTo>
                  <a:lnTo>
                    <a:pt x="2605" y="13449"/>
                  </a:lnTo>
                  <a:lnTo>
                    <a:pt x="690" y="15359"/>
                  </a:lnTo>
                  <a:cubicBezTo>
                    <a:pt x="481" y="15568"/>
                    <a:pt x="259" y="15895"/>
                    <a:pt x="441" y="16128"/>
                  </a:cubicBezTo>
                  <a:cubicBezTo>
                    <a:pt x="508" y="16214"/>
                    <a:pt x="597" y="16249"/>
                    <a:pt x="694" y="16249"/>
                  </a:cubicBezTo>
                  <a:cubicBezTo>
                    <a:pt x="907" y="16249"/>
                    <a:pt x="1162" y="16082"/>
                    <a:pt x="1329" y="15913"/>
                  </a:cubicBezTo>
                  <a:cubicBezTo>
                    <a:pt x="1951" y="15287"/>
                    <a:pt x="2572" y="14663"/>
                    <a:pt x="3193" y="14038"/>
                  </a:cubicBezTo>
                  <a:lnTo>
                    <a:pt x="3796" y="14641"/>
                  </a:lnTo>
                  <a:cubicBezTo>
                    <a:pt x="3157" y="15277"/>
                    <a:pt x="2519" y="15914"/>
                    <a:pt x="1882" y="16550"/>
                  </a:cubicBezTo>
                  <a:cubicBezTo>
                    <a:pt x="1671" y="16759"/>
                    <a:pt x="1450" y="17086"/>
                    <a:pt x="1633" y="17319"/>
                  </a:cubicBezTo>
                  <a:cubicBezTo>
                    <a:pt x="1700" y="17405"/>
                    <a:pt x="1788" y="17440"/>
                    <a:pt x="1885" y="17440"/>
                  </a:cubicBezTo>
                  <a:cubicBezTo>
                    <a:pt x="2098" y="17440"/>
                    <a:pt x="2353" y="17273"/>
                    <a:pt x="2519" y="17104"/>
                  </a:cubicBezTo>
                  <a:lnTo>
                    <a:pt x="4384" y="15229"/>
                  </a:lnTo>
                  <a:lnTo>
                    <a:pt x="4987" y="15832"/>
                  </a:lnTo>
                  <a:lnTo>
                    <a:pt x="3072" y="17742"/>
                  </a:lnTo>
                  <a:cubicBezTo>
                    <a:pt x="2863" y="17951"/>
                    <a:pt x="2642" y="18276"/>
                    <a:pt x="2824" y="18509"/>
                  </a:cubicBezTo>
                  <a:cubicBezTo>
                    <a:pt x="2891" y="18596"/>
                    <a:pt x="2980" y="18631"/>
                    <a:pt x="3078" y="18631"/>
                  </a:cubicBezTo>
                  <a:cubicBezTo>
                    <a:pt x="3290" y="18631"/>
                    <a:pt x="3544" y="18464"/>
                    <a:pt x="3711" y="18294"/>
                  </a:cubicBezTo>
                  <a:lnTo>
                    <a:pt x="5576" y="16421"/>
                  </a:lnTo>
                  <a:lnTo>
                    <a:pt x="6179" y="17022"/>
                  </a:lnTo>
                  <a:lnTo>
                    <a:pt x="4263" y="18933"/>
                  </a:lnTo>
                  <a:cubicBezTo>
                    <a:pt x="4054" y="19142"/>
                    <a:pt x="3835" y="19468"/>
                    <a:pt x="4015" y="19701"/>
                  </a:cubicBezTo>
                  <a:cubicBezTo>
                    <a:pt x="4082" y="19787"/>
                    <a:pt x="4170" y="19822"/>
                    <a:pt x="4268" y="19822"/>
                  </a:cubicBezTo>
                  <a:cubicBezTo>
                    <a:pt x="4480" y="19822"/>
                    <a:pt x="4735" y="19655"/>
                    <a:pt x="4902" y="19486"/>
                  </a:cubicBezTo>
                  <a:lnTo>
                    <a:pt x="6766" y="17612"/>
                  </a:lnTo>
                  <a:lnTo>
                    <a:pt x="7370" y="18215"/>
                  </a:lnTo>
                  <a:lnTo>
                    <a:pt x="5491" y="20081"/>
                  </a:lnTo>
                  <a:cubicBezTo>
                    <a:pt x="5249" y="20323"/>
                    <a:pt x="5005" y="20744"/>
                    <a:pt x="5273" y="20959"/>
                  </a:cubicBezTo>
                  <a:cubicBezTo>
                    <a:pt x="5334" y="21010"/>
                    <a:pt x="5403" y="21031"/>
                    <a:pt x="5475" y="21031"/>
                  </a:cubicBezTo>
                  <a:cubicBezTo>
                    <a:pt x="5674" y="21031"/>
                    <a:pt x="5896" y="20869"/>
                    <a:pt x="6052" y="20713"/>
                  </a:cubicBezTo>
                  <a:lnTo>
                    <a:pt x="7959" y="18803"/>
                  </a:lnTo>
                  <a:lnTo>
                    <a:pt x="10301" y="21144"/>
                  </a:lnTo>
                  <a:cubicBezTo>
                    <a:pt x="10416" y="21259"/>
                    <a:pt x="10552" y="21383"/>
                    <a:pt x="10710" y="21383"/>
                  </a:cubicBezTo>
                  <a:cubicBezTo>
                    <a:pt x="10719" y="21383"/>
                    <a:pt x="10728" y="21383"/>
                    <a:pt x="10737" y="21382"/>
                  </a:cubicBezTo>
                  <a:cubicBezTo>
                    <a:pt x="10876" y="21370"/>
                    <a:pt x="10986" y="21267"/>
                    <a:pt x="11085" y="21168"/>
                  </a:cubicBezTo>
                  <a:lnTo>
                    <a:pt x="13481" y="18774"/>
                  </a:lnTo>
                  <a:lnTo>
                    <a:pt x="15373" y="20677"/>
                  </a:lnTo>
                  <a:cubicBezTo>
                    <a:pt x="15540" y="20846"/>
                    <a:pt x="15795" y="21013"/>
                    <a:pt x="16008" y="21013"/>
                  </a:cubicBezTo>
                  <a:cubicBezTo>
                    <a:pt x="16105" y="21013"/>
                    <a:pt x="16193" y="20979"/>
                    <a:pt x="16260" y="20894"/>
                  </a:cubicBezTo>
                  <a:cubicBezTo>
                    <a:pt x="16442" y="20659"/>
                    <a:pt x="16221" y="20334"/>
                    <a:pt x="16012" y="20123"/>
                  </a:cubicBezTo>
                  <a:lnTo>
                    <a:pt x="14068" y="18187"/>
                  </a:lnTo>
                  <a:lnTo>
                    <a:pt x="14671" y="17584"/>
                  </a:lnTo>
                  <a:lnTo>
                    <a:pt x="16564" y="19487"/>
                  </a:lnTo>
                  <a:cubicBezTo>
                    <a:pt x="16732" y="19655"/>
                    <a:pt x="16987" y="19822"/>
                    <a:pt x="17199" y="19822"/>
                  </a:cubicBezTo>
                  <a:cubicBezTo>
                    <a:pt x="17296" y="19822"/>
                    <a:pt x="17384" y="19787"/>
                    <a:pt x="17451" y="19702"/>
                  </a:cubicBezTo>
                  <a:cubicBezTo>
                    <a:pt x="17633" y="19468"/>
                    <a:pt x="17412" y="19142"/>
                    <a:pt x="17203" y="18933"/>
                  </a:cubicBezTo>
                  <a:lnTo>
                    <a:pt x="15259" y="16994"/>
                  </a:lnTo>
                  <a:lnTo>
                    <a:pt x="15863" y="16391"/>
                  </a:lnTo>
                  <a:lnTo>
                    <a:pt x="17754" y="18294"/>
                  </a:lnTo>
                  <a:cubicBezTo>
                    <a:pt x="17922" y="18463"/>
                    <a:pt x="18178" y="18631"/>
                    <a:pt x="18390" y="18631"/>
                  </a:cubicBezTo>
                  <a:cubicBezTo>
                    <a:pt x="18488" y="18631"/>
                    <a:pt x="18576" y="18596"/>
                    <a:pt x="18643" y="18509"/>
                  </a:cubicBezTo>
                  <a:cubicBezTo>
                    <a:pt x="18823" y="18275"/>
                    <a:pt x="18602" y="17951"/>
                    <a:pt x="18395" y="17742"/>
                  </a:cubicBezTo>
                  <a:cubicBezTo>
                    <a:pt x="17747" y="17097"/>
                    <a:pt x="17099" y="16450"/>
                    <a:pt x="16451" y="15804"/>
                  </a:cubicBezTo>
                  <a:lnTo>
                    <a:pt x="17050" y="15205"/>
                  </a:lnTo>
                  <a:lnTo>
                    <a:pt x="18668" y="16807"/>
                  </a:lnTo>
                  <a:cubicBezTo>
                    <a:pt x="18859" y="16998"/>
                    <a:pt x="19013" y="17261"/>
                    <a:pt x="19258" y="17390"/>
                  </a:cubicBezTo>
                  <a:cubicBezTo>
                    <a:pt x="19331" y="17428"/>
                    <a:pt x="19415" y="17447"/>
                    <a:pt x="19497" y="17447"/>
                  </a:cubicBezTo>
                  <a:cubicBezTo>
                    <a:pt x="19707" y="17447"/>
                    <a:pt x="19906" y="17319"/>
                    <a:pt x="19885" y="17058"/>
                  </a:cubicBezTo>
                  <a:cubicBezTo>
                    <a:pt x="19867" y="16825"/>
                    <a:pt x="19691" y="16640"/>
                    <a:pt x="19525" y="16477"/>
                  </a:cubicBezTo>
                  <a:lnTo>
                    <a:pt x="17639" y="14615"/>
                  </a:lnTo>
                  <a:lnTo>
                    <a:pt x="18244" y="14011"/>
                  </a:lnTo>
                  <a:lnTo>
                    <a:pt x="20182" y="15953"/>
                  </a:lnTo>
                  <a:cubicBezTo>
                    <a:pt x="20337" y="16108"/>
                    <a:pt x="20557" y="16270"/>
                    <a:pt x="20756" y="16270"/>
                  </a:cubicBezTo>
                  <a:cubicBezTo>
                    <a:pt x="20826" y="16270"/>
                    <a:pt x="20894" y="16250"/>
                    <a:pt x="20955" y="16201"/>
                  </a:cubicBezTo>
                  <a:cubicBezTo>
                    <a:pt x="21226" y="15986"/>
                    <a:pt x="20984" y="15561"/>
                    <a:pt x="20739" y="15317"/>
                  </a:cubicBezTo>
                  <a:lnTo>
                    <a:pt x="18832" y="13423"/>
                  </a:lnTo>
                  <a:lnTo>
                    <a:pt x="21158" y="11095"/>
                  </a:lnTo>
                  <a:cubicBezTo>
                    <a:pt x="21279" y="10974"/>
                    <a:pt x="21409" y="10831"/>
                    <a:pt x="21394" y="10661"/>
                  </a:cubicBezTo>
                  <a:cubicBezTo>
                    <a:pt x="21387" y="10560"/>
                    <a:pt x="21330" y="10475"/>
                    <a:pt x="21263" y="10401"/>
                  </a:cubicBezTo>
                  <a:cubicBezTo>
                    <a:pt x="21237" y="10371"/>
                    <a:pt x="19604" y="8735"/>
                    <a:pt x="18814" y="7945"/>
                  </a:cubicBezTo>
                  <a:lnTo>
                    <a:pt x="20739" y="6034"/>
                  </a:lnTo>
                  <a:cubicBezTo>
                    <a:pt x="20984" y="5790"/>
                    <a:pt x="21226" y="5363"/>
                    <a:pt x="20955" y="5148"/>
                  </a:cubicBezTo>
                  <a:cubicBezTo>
                    <a:pt x="20894" y="5100"/>
                    <a:pt x="20826" y="5079"/>
                    <a:pt x="20756" y="5079"/>
                  </a:cubicBezTo>
                  <a:cubicBezTo>
                    <a:pt x="20557" y="5079"/>
                    <a:pt x="20337" y="5241"/>
                    <a:pt x="20182" y="5396"/>
                  </a:cubicBezTo>
                  <a:cubicBezTo>
                    <a:pt x="19529" y="6050"/>
                    <a:pt x="18879" y="6704"/>
                    <a:pt x="18226" y="7356"/>
                  </a:cubicBezTo>
                  <a:lnTo>
                    <a:pt x="17623" y="6755"/>
                  </a:lnTo>
                  <a:lnTo>
                    <a:pt x="19547" y="4842"/>
                  </a:lnTo>
                  <a:cubicBezTo>
                    <a:pt x="19792" y="4599"/>
                    <a:pt x="20034" y="4172"/>
                    <a:pt x="19764" y="3958"/>
                  </a:cubicBezTo>
                  <a:cubicBezTo>
                    <a:pt x="19703" y="3910"/>
                    <a:pt x="19635" y="3889"/>
                    <a:pt x="19564" y="3889"/>
                  </a:cubicBezTo>
                  <a:cubicBezTo>
                    <a:pt x="19366" y="3889"/>
                    <a:pt x="19146" y="4051"/>
                    <a:pt x="18990" y="4205"/>
                  </a:cubicBezTo>
                  <a:lnTo>
                    <a:pt x="17035" y="6167"/>
                  </a:lnTo>
                  <a:lnTo>
                    <a:pt x="16431" y="5563"/>
                  </a:lnTo>
                  <a:lnTo>
                    <a:pt x="18356" y="3651"/>
                  </a:lnTo>
                  <a:cubicBezTo>
                    <a:pt x="18601" y="3407"/>
                    <a:pt x="18843" y="2982"/>
                    <a:pt x="18572" y="2767"/>
                  </a:cubicBezTo>
                  <a:cubicBezTo>
                    <a:pt x="18511" y="2718"/>
                    <a:pt x="18443" y="2698"/>
                    <a:pt x="18373" y="2698"/>
                  </a:cubicBezTo>
                  <a:cubicBezTo>
                    <a:pt x="18175" y="2698"/>
                    <a:pt x="17955" y="2860"/>
                    <a:pt x="17801" y="3015"/>
                  </a:cubicBezTo>
                  <a:lnTo>
                    <a:pt x="15843" y="4975"/>
                  </a:lnTo>
                  <a:lnTo>
                    <a:pt x="15242" y="4372"/>
                  </a:lnTo>
                  <a:lnTo>
                    <a:pt x="17166" y="2459"/>
                  </a:lnTo>
                  <a:cubicBezTo>
                    <a:pt x="17409" y="2218"/>
                    <a:pt x="17653" y="1791"/>
                    <a:pt x="17382" y="1576"/>
                  </a:cubicBezTo>
                  <a:cubicBezTo>
                    <a:pt x="17321" y="1527"/>
                    <a:pt x="17253" y="1506"/>
                    <a:pt x="17182" y="1506"/>
                  </a:cubicBezTo>
                  <a:cubicBezTo>
                    <a:pt x="16984" y="1506"/>
                    <a:pt x="16764" y="1668"/>
                    <a:pt x="16609" y="1823"/>
                  </a:cubicBezTo>
                  <a:lnTo>
                    <a:pt x="14653" y="3784"/>
                  </a:lnTo>
                  <a:lnTo>
                    <a:pt x="14050" y="3181"/>
                  </a:lnTo>
                  <a:lnTo>
                    <a:pt x="15975" y="1268"/>
                  </a:lnTo>
                  <a:cubicBezTo>
                    <a:pt x="16219" y="1026"/>
                    <a:pt x="16461" y="599"/>
                    <a:pt x="16191" y="386"/>
                  </a:cubicBezTo>
                  <a:cubicBezTo>
                    <a:pt x="16130" y="337"/>
                    <a:pt x="16062" y="316"/>
                    <a:pt x="15991" y="316"/>
                  </a:cubicBezTo>
                  <a:cubicBezTo>
                    <a:pt x="15793" y="316"/>
                    <a:pt x="15573" y="478"/>
                    <a:pt x="15418" y="632"/>
                  </a:cubicBezTo>
                  <a:lnTo>
                    <a:pt x="13462" y="2592"/>
                  </a:lnTo>
                  <a:lnTo>
                    <a:pt x="11082" y="215"/>
                  </a:lnTo>
                  <a:cubicBezTo>
                    <a:pt x="10983" y="117"/>
                    <a:pt x="10873" y="14"/>
                    <a:pt x="10736" y="2"/>
                  </a:cubicBezTo>
                  <a:cubicBezTo>
                    <a:pt x="10727" y="1"/>
                    <a:pt x="10719" y="1"/>
                    <a:pt x="107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2"/>
            <p:cNvSpPr/>
            <p:nvPr/>
          </p:nvSpPr>
          <p:spPr>
            <a:xfrm>
              <a:off x="1505550" y="2301650"/>
              <a:ext cx="58575" cy="56475"/>
            </a:xfrm>
            <a:custGeom>
              <a:rect b="b" l="l" r="r" t="t"/>
              <a:pathLst>
                <a:path extrusionOk="0" h="2259" w="2343">
                  <a:moveTo>
                    <a:pt x="1886" y="0"/>
                  </a:moveTo>
                  <a:cubicBezTo>
                    <a:pt x="1779" y="0"/>
                    <a:pt x="1672" y="41"/>
                    <a:pt x="1590" y="121"/>
                  </a:cubicBezTo>
                  <a:lnTo>
                    <a:pt x="163" y="1550"/>
                  </a:lnTo>
                  <a:cubicBezTo>
                    <a:pt x="0" y="1713"/>
                    <a:pt x="0" y="1977"/>
                    <a:pt x="163" y="2140"/>
                  </a:cubicBezTo>
                  <a:cubicBezTo>
                    <a:pt x="242" y="2218"/>
                    <a:pt x="350" y="2259"/>
                    <a:pt x="459" y="2259"/>
                  </a:cubicBezTo>
                  <a:cubicBezTo>
                    <a:pt x="565" y="2259"/>
                    <a:pt x="672" y="2220"/>
                    <a:pt x="753" y="2140"/>
                  </a:cubicBezTo>
                  <a:lnTo>
                    <a:pt x="2182" y="712"/>
                  </a:lnTo>
                  <a:cubicBezTo>
                    <a:pt x="2335" y="557"/>
                    <a:pt x="2343" y="282"/>
                    <a:pt x="2182" y="121"/>
                  </a:cubicBezTo>
                  <a:cubicBezTo>
                    <a:pt x="2099" y="41"/>
                    <a:pt x="1993" y="0"/>
                    <a:pt x="18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2"/>
            <p:cNvSpPr/>
            <p:nvPr/>
          </p:nvSpPr>
          <p:spPr>
            <a:xfrm>
              <a:off x="1406000" y="2396400"/>
              <a:ext cx="63450" cy="61350"/>
            </a:xfrm>
            <a:custGeom>
              <a:rect b="b" l="l" r="r" t="t"/>
              <a:pathLst>
                <a:path extrusionOk="0" h="2454" w="2538">
                  <a:moveTo>
                    <a:pt x="2080" y="1"/>
                  </a:moveTo>
                  <a:cubicBezTo>
                    <a:pt x="1971" y="1"/>
                    <a:pt x="1863" y="40"/>
                    <a:pt x="1785" y="119"/>
                  </a:cubicBezTo>
                  <a:lnTo>
                    <a:pt x="160" y="1743"/>
                  </a:lnTo>
                  <a:cubicBezTo>
                    <a:pt x="0" y="1906"/>
                    <a:pt x="0" y="2169"/>
                    <a:pt x="163" y="2332"/>
                  </a:cubicBezTo>
                  <a:cubicBezTo>
                    <a:pt x="244" y="2413"/>
                    <a:pt x="351" y="2453"/>
                    <a:pt x="458" y="2453"/>
                  </a:cubicBezTo>
                  <a:cubicBezTo>
                    <a:pt x="564" y="2453"/>
                    <a:pt x="670" y="2413"/>
                    <a:pt x="751" y="2333"/>
                  </a:cubicBezTo>
                  <a:lnTo>
                    <a:pt x="2374" y="710"/>
                  </a:lnTo>
                  <a:cubicBezTo>
                    <a:pt x="2537" y="546"/>
                    <a:pt x="2537" y="282"/>
                    <a:pt x="2374" y="119"/>
                  </a:cubicBezTo>
                  <a:cubicBezTo>
                    <a:pt x="2295" y="40"/>
                    <a:pt x="2187" y="1"/>
                    <a:pt x="20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2"/>
            <p:cNvSpPr/>
            <p:nvPr/>
          </p:nvSpPr>
          <p:spPr>
            <a:xfrm>
              <a:off x="1476100" y="2366900"/>
              <a:ext cx="22750" cy="20700"/>
            </a:xfrm>
            <a:custGeom>
              <a:rect b="b" l="l" r="r" t="t"/>
              <a:pathLst>
                <a:path extrusionOk="0" h="828" w="910">
                  <a:moveTo>
                    <a:pt x="456" y="0"/>
                  </a:moveTo>
                  <a:cubicBezTo>
                    <a:pt x="348" y="0"/>
                    <a:pt x="239" y="40"/>
                    <a:pt x="160" y="119"/>
                  </a:cubicBezTo>
                  <a:cubicBezTo>
                    <a:pt x="0" y="284"/>
                    <a:pt x="0" y="545"/>
                    <a:pt x="160" y="709"/>
                  </a:cubicBezTo>
                  <a:cubicBezTo>
                    <a:pt x="240" y="788"/>
                    <a:pt x="349" y="828"/>
                    <a:pt x="457" y="828"/>
                  </a:cubicBezTo>
                  <a:cubicBezTo>
                    <a:pt x="565" y="828"/>
                    <a:pt x="673" y="788"/>
                    <a:pt x="751" y="709"/>
                  </a:cubicBezTo>
                  <a:cubicBezTo>
                    <a:pt x="910" y="545"/>
                    <a:pt x="910" y="284"/>
                    <a:pt x="751" y="119"/>
                  </a:cubicBezTo>
                  <a:cubicBezTo>
                    <a:pt x="672" y="40"/>
                    <a:pt x="564" y="0"/>
                    <a:pt x="4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2"/>
            <p:cNvSpPr/>
            <p:nvPr/>
          </p:nvSpPr>
          <p:spPr>
            <a:xfrm>
              <a:off x="1436525" y="2331775"/>
              <a:ext cx="158675" cy="156525"/>
            </a:xfrm>
            <a:custGeom>
              <a:rect b="b" l="l" r="r" t="t"/>
              <a:pathLst>
                <a:path extrusionOk="0" h="6261" w="6347">
                  <a:moveTo>
                    <a:pt x="5888" y="0"/>
                  </a:moveTo>
                  <a:cubicBezTo>
                    <a:pt x="5782" y="0"/>
                    <a:pt x="5675" y="41"/>
                    <a:pt x="5594" y="122"/>
                  </a:cubicBezTo>
                  <a:lnTo>
                    <a:pt x="165" y="5551"/>
                  </a:lnTo>
                  <a:cubicBezTo>
                    <a:pt x="1" y="5714"/>
                    <a:pt x="1" y="5978"/>
                    <a:pt x="165" y="6141"/>
                  </a:cubicBezTo>
                  <a:cubicBezTo>
                    <a:pt x="247" y="6221"/>
                    <a:pt x="353" y="6261"/>
                    <a:pt x="460" y="6261"/>
                  </a:cubicBezTo>
                  <a:cubicBezTo>
                    <a:pt x="566" y="6261"/>
                    <a:pt x="673" y="6221"/>
                    <a:pt x="755" y="6141"/>
                  </a:cubicBezTo>
                  <a:lnTo>
                    <a:pt x="6183" y="712"/>
                  </a:lnTo>
                  <a:cubicBezTo>
                    <a:pt x="6346" y="549"/>
                    <a:pt x="6346" y="285"/>
                    <a:pt x="6183" y="122"/>
                  </a:cubicBezTo>
                  <a:cubicBezTo>
                    <a:pt x="6102" y="41"/>
                    <a:pt x="5995" y="0"/>
                    <a:pt x="58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2"/>
            <p:cNvSpPr/>
            <p:nvPr/>
          </p:nvSpPr>
          <p:spPr>
            <a:xfrm>
              <a:off x="1416125" y="2507500"/>
              <a:ext cx="94475" cy="56650"/>
            </a:xfrm>
            <a:custGeom>
              <a:rect b="b" l="l" r="r" t="t"/>
              <a:pathLst>
                <a:path extrusionOk="0" h="2266" w="3779">
                  <a:moveTo>
                    <a:pt x="3321" y="1"/>
                  </a:moveTo>
                  <a:cubicBezTo>
                    <a:pt x="3214" y="1"/>
                    <a:pt x="3107" y="41"/>
                    <a:pt x="3025" y="123"/>
                  </a:cubicBezTo>
                  <a:lnTo>
                    <a:pt x="1887" y="1260"/>
                  </a:lnTo>
                  <a:lnTo>
                    <a:pt x="748" y="123"/>
                  </a:lnTo>
                  <a:cubicBezTo>
                    <a:pt x="668" y="45"/>
                    <a:pt x="564" y="6"/>
                    <a:pt x="460" y="6"/>
                  </a:cubicBezTo>
                  <a:cubicBezTo>
                    <a:pt x="353" y="6"/>
                    <a:pt x="246" y="47"/>
                    <a:pt x="164" y="129"/>
                  </a:cubicBezTo>
                  <a:cubicBezTo>
                    <a:pt x="3" y="288"/>
                    <a:pt x="0" y="548"/>
                    <a:pt x="158" y="712"/>
                  </a:cubicBezTo>
                  <a:lnTo>
                    <a:pt x="1593" y="2146"/>
                  </a:lnTo>
                  <a:cubicBezTo>
                    <a:pt x="1675" y="2225"/>
                    <a:pt x="1782" y="2265"/>
                    <a:pt x="1888" y="2265"/>
                  </a:cubicBezTo>
                  <a:cubicBezTo>
                    <a:pt x="1994" y="2265"/>
                    <a:pt x="2101" y="2225"/>
                    <a:pt x="2183" y="2146"/>
                  </a:cubicBezTo>
                  <a:lnTo>
                    <a:pt x="3616" y="712"/>
                  </a:lnTo>
                  <a:cubicBezTo>
                    <a:pt x="3779" y="550"/>
                    <a:pt x="3779" y="285"/>
                    <a:pt x="3616" y="123"/>
                  </a:cubicBezTo>
                  <a:cubicBezTo>
                    <a:pt x="3534" y="41"/>
                    <a:pt x="3427" y="1"/>
                    <a:pt x="3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2"/>
            <p:cNvSpPr/>
            <p:nvPr/>
          </p:nvSpPr>
          <p:spPr>
            <a:xfrm>
              <a:off x="1416050" y="2149625"/>
              <a:ext cx="94600" cy="56700"/>
            </a:xfrm>
            <a:custGeom>
              <a:rect b="b" l="l" r="r" t="t"/>
              <a:pathLst>
                <a:path extrusionOk="0" h="2268" w="3784">
                  <a:moveTo>
                    <a:pt x="1891" y="1"/>
                  </a:moveTo>
                  <a:cubicBezTo>
                    <a:pt x="1784" y="1"/>
                    <a:pt x="1677" y="41"/>
                    <a:pt x="1596" y="123"/>
                  </a:cubicBezTo>
                  <a:lnTo>
                    <a:pt x="163" y="1556"/>
                  </a:lnTo>
                  <a:cubicBezTo>
                    <a:pt x="0" y="1719"/>
                    <a:pt x="0" y="1983"/>
                    <a:pt x="163" y="2146"/>
                  </a:cubicBezTo>
                  <a:cubicBezTo>
                    <a:pt x="244" y="2227"/>
                    <a:pt x="351" y="2268"/>
                    <a:pt x="458" y="2268"/>
                  </a:cubicBezTo>
                  <a:cubicBezTo>
                    <a:pt x="564" y="2268"/>
                    <a:pt x="671" y="2227"/>
                    <a:pt x="753" y="2146"/>
                  </a:cubicBezTo>
                  <a:lnTo>
                    <a:pt x="1892" y="1008"/>
                  </a:lnTo>
                  <a:lnTo>
                    <a:pt x="3029" y="2146"/>
                  </a:lnTo>
                  <a:cubicBezTo>
                    <a:pt x="3111" y="2226"/>
                    <a:pt x="3218" y="2265"/>
                    <a:pt x="3324" y="2265"/>
                  </a:cubicBezTo>
                  <a:cubicBezTo>
                    <a:pt x="3431" y="2265"/>
                    <a:pt x="3538" y="2226"/>
                    <a:pt x="3621" y="2146"/>
                  </a:cubicBezTo>
                  <a:cubicBezTo>
                    <a:pt x="3783" y="1983"/>
                    <a:pt x="3782" y="1719"/>
                    <a:pt x="3619" y="1556"/>
                  </a:cubicBezTo>
                  <a:lnTo>
                    <a:pt x="2186" y="123"/>
                  </a:lnTo>
                  <a:cubicBezTo>
                    <a:pt x="2104" y="41"/>
                    <a:pt x="1998" y="1"/>
                    <a:pt x="18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52"/>
          <p:cNvGrpSpPr/>
          <p:nvPr/>
        </p:nvGrpSpPr>
        <p:grpSpPr>
          <a:xfrm>
            <a:off x="7154038" y="2558075"/>
            <a:ext cx="534600" cy="534550"/>
            <a:chOff x="6642550" y="2862425"/>
            <a:chExt cx="534600" cy="534550"/>
          </a:xfrm>
        </p:grpSpPr>
        <p:sp>
          <p:nvSpPr>
            <p:cNvPr id="834" name="Google Shape;834;p52"/>
            <p:cNvSpPr/>
            <p:nvPr/>
          </p:nvSpPr>
          <p:spPr>
            <a:xfrm>
              <a:off x="6642550" y="2862425"/>
              <a:ext cx="534600" cy="534550"/>
            </a:xfrm>
            <a:custGeom>
              <a:rect b="b" l="l" r="r" t="t"/>
              <a:pathLst>
                <a:path extrusionOk="0" h="21382" w="21384">
                  <a:moveTo>
                    <a:pt x="9356" y="877"/>
                  </a:moveTo>
                  <a:cubicBezTo>
                    <a:pt x="9576" y="877"/>
                    <a:pt x="9774" y="1008"/>
                    <a:pt x="9858" y="1211"/>
                  </a:cubicBezTo>
                  <a:cubicBezTo>
                    <a:pt x="9941" y="1414"/>
                    <a:pt x="9895" y="1648"/>
                    <a:pt x="9740" y="1804"/>
                  </a:cubicBezTo>
                  <a:cubicBezTo>
                    <a:pt x="9636" y="1907"/>
                    <a:pt x="9498" y="1962"/>
                    <a:pt x="9358" y="1962"/>
                  </a:cubicBezTo>
                  <a:cubicBezTo>
                    <a:pt x="9287" y="1962"/>
                    <a:pt x="9216" y="1949"/>
                    <a:pt x="9149" y="1920"/>
                  </a:cubicBezTo>
                  <a:cubicBezTo>
                    <a:pt x="8946" y="1837"/>
                    <a:pt x="8813" y="1640"/>
                    <a:pt x="8813" y="1420"/>
                  </a:cubicBezTo>
                  <a:cubicBezTo>
                    <a:pt x="8814" y="1120"/>
                    <a:pt x="9056" y="877"/>
                    <a:pt x="9356" y="877"/>
                  </a:cubicBezTo>
                  <a:close/>
                  <a:moveTo>
                    <a:pt x="3351" y="835"/>
                  </a:moveTo>
                  <a:lnTo>
                    <a:pt x="3351" y="2171"/>
                  </a:lnTo>
                  <a:lnTo>
                    <a:pt x="837" y="2171"/>
                  </a:lnTo>
                  <a:lnTo>
                    <a:pt x="837" y="835"/>
                  </a:lnTo>
                  <a:close/>
                  <a:moveTo>
                    <a:pt x="20549" y="835"/>
                  </a:moveTo>
                  <a:lnTo>
                    <a:pt x="20549" y="2171"/>
                  </a:lnTo>
                  <a:lnTo>
                    <a:pt x="18035" y="2171"/>
                  </a:lnTo>
                  <a:lnTo>
                    <a:pt x="18035" y="835"/>
                  </a:lnTo>
                  <a:close/>
                  <a:moveTo>
                    <a:pt x="9788" y="4281"/>
                  </a:moveTo>
                  <a:lnTo>
                    <a:pt x="9788" y="5115"/>
                  </a:lnTo>
                  <a:lnTo>
                    <a:pt x="8953" y="5115"/>
                  </a:lnTo>
                  <a:lnTo>
                    <a:pt x="8953" y="4281"/>
                  </a:lnTo>
                  <a:close/>
                  <a:moveTo>
                    <a:pt x="10739" y="9942"/>
                  </a:moveTo>
                  <a:lnTo>
                    <a:pt x="13811" y="13322"/>
                  </a:lnTo>
                  <a:lnTo>
                    <a:pt x="7599" y="13322"/>
                  </a:lnTo>
                  <a:lnTo>
                    <a:pt x="10739" y="9942"/>
                  </a:lnTo>
                  <a:close/>
                  <a:moveTo>
                    <a:pt x="2099" y="15847"/>
                  </a:moveTo>
                  <a:cubicBezTo>
                    <a:pt x="2796" y="15847"/>
                    <a:pt x="3359" y="16416"/>
                    <a:pt x="3350" y="17115"/>
                  </a:cubicBezTo>
                  <a:lnTo>
                    <a:pt x="3350" y="18481"/>
                  </a:lnTo>
                  <a:lnTo>
                    <a:pt x="846" y="18481"/>
                  </a:lnTo>
                  <a:lnTo>
                    <a:pt x="846" y="17115"/>
                  </a:lnTo>
                  <a:cubicBezTo>
                    <a:pt x="837" y="16416"/>
                    <a:pt x="1401" y="15847"/>
                    <a:pt x="2099" y="15847"/>
                  </a:cubicBezTo>
                  <a:close/>
                  <a:moveTo>
                    <a:pt x="12493" y="15883"/>
                  </a:moveTo>
                  <a:lnTo>
                    <a:pt x="12493" y="18481"/>
                  </a:lnTo>
                  <a:lnTo>
                    <a:pt x="10834" y="18481"/>
                  </a:lnTo>
                  <a:lnTo>
                    <a:pt x="10834" y="15884"/>
                  </a:lnTo>
                  <a:lnTo>
                    <a:pt x="12493" y="15883"/>
                  </a:lnTo>
                  <a:close/>
                  <a:moveTo>
                    <a:pt x="14338" y="14157"/>
                  </a:moveTo>
                  <a:lnTo>
                    <a:pt x="14338" y="18481"/>
                  </a:lnTo>
                  <a:lnTo>
                    <a:pt x="13328" y="18481"/>
                  </a:lnTo>
                  <a:lnTo>
                    <a:pt x="13328" y="15465"/>
                  </a:lnTo>
                  <a:cubicBezTo>
                    <a:pt x="13329" y="15235"/>
                    <a:pt x="13141" y="15047"/>
                    <a:pt x="12911" y="15047"/>
                  </a:cubicBezTo>
                  <a:lnTo>
                    <a:pt x="10416" y="15047"/>
                  </a:lnTo>
                  <a:cubicBezTo>
                    <a:pt x="10186" y="15047"/>
                    <a:pt x="10000" y="15235"/>
                    <a:pt x="10000" y="15465"/>
                  </a:cubicBezTo>
                  <a:lnTo>
                    <a:pt x="10000" y="18481"/>
                  </a:lnTo>
                  <a:lnTo>
                    <a:pt x="7058" y="18481"/>
                  </a:lnTo>
                  <a:lnTo>
                    <a:pt x="7058" y="14157"/>
                  </a:lnTo>
                  <a:close/>
                  <a:moveTo>
                    <a:pt x="17200" y="1837"/>
                  </a:moveTo>
                  <a:lnTo>
                    <a:pt x="17200" y="2589"/>
                  </a:lnTo>
                  <a:cubicBezTo>
                    <a:pt x="17200" y="2819"/>
                    <a:pt x="17387" y="3006"/>
                    <a:pt x="17617" y="3007"/>
                  </a:cubicBezTo>
                  <a:lnTo>
                    <a:pt x="18879" y="3007"/>
                  </a:lnTo>
                  <a:lnTo>
                    <a:pt x="18879" y="15066"/>
                  </a:lnTo>
                  <a:cubicBezTo>
                    <a:pt x="17907" y="15266"/>
                    <a:pt x="17209" y="16122"/>
                    <a:pt x="17208" y="17115"/>
                  </a:cubicBezTo>
                  <a:lnTo>
                    <a:pt x="17208" y="18481"/>
                  </a:lnTo>
                  <a:lnTo>
                    <a:pt x="15174" y="18481"/>
                  </a:lnTo>
                  <a:cubicBezTo>
                    <a:pt x="15174" y="18481"/>
                    <a:pt x="15173" y="13727"/>
                    <a:pt x="15173" y="13724"/>
                  </a:cubicBezTo>
                  <a:cubicBezTo>
                    <a:pt x="15173" y="13419"/>
                    <a:pt x="14674" y="12974"/>
                    <a:pt x="14394" y="12709"/>
                  </a:cubicBezTo>
                  <a:cubicBezTo>
                    <a:pt x="13982" y="12316"/>
                    <a:pt x="11093" y="9091"/>
                    <a:pt x="11051" y="9045"/>
                  </a:cubicBezTo>
                  <a:cubicBezTo>
                    <a:pt x="10967" y="8953"/>
                    <a:pt x="10854" y="8907"/>
                    <a:pt x="10741" y="8907"/>
                  </a:cubicBezTo>
                  <a:cubicBezTo>
                    <a:pt x="10629" y="8907"/>
                    <a:pt x="10517" y="8952"/>
                    <a:pt x="10434" y="9042"/>
                  </a:cubicBezTo>
                  <a:lnTo>
                    <a:pt x="6603" y="13164"/>
                  </a:lnTo>
                  <a:cubicBezTo>
                    <a:pt x="6457" y="13322"/>
                    <a:pt x="6234" y="13484"/>
                    <a:pt x="6222" y="13719"/>
                  </a:cubicBezTo>
                  <a:cubicBezTo>
                    <a:pt x="6222" y="13724"/>
                    <a:pt x="6222" y="18481"/>
                    <a:pt x="6222" y="18481"/>
                  </a:cubicBezTo>
                  <a:lnTo>
                    <a:pt x="4184" y="18481"/>
                  </a:lnTo>
                  <a:lnTo>
                    <a:pt x="4184" y="17115"/>
                  </a:lnTo>
                  <a:cubicBezTo>
                    <a:pt x="4183" y="16122"/>
                    <a:pt x="3486" y="15268"/>
                    <a:pt x="2515" y="15066"/>
                  </a:cubicBezTo>
                  <a:lnTo>
                    <a:pt x="2515" y="3007"/>
                  </a:lnTo>
                  <a:lnTo>
                    <a:pt x="3766" y="3007"/>
                  </a:lnTo>
                  <a:cubicBezTo>
                    <a:pt x="3998" y="3007"/>
                    <a:pt x="4186" y="2820"/>
                    <a:pt x="4186" y="2589"/>
                  </a:cubicBezTo>
                  <a:lnTo>
                    <a:pt x="4186" y="1837"/>
                  </a:lnTo>
                  <a:lnTo>
                    <a:pt x="8042" y="1837"/>
                  </a:lnTo>
                  <a:cubicBezTo>
                    <a:pt x="8180" y="2262"/>
                    <a:pt x="8513" y="2597"/>
                    <a:pt x="8938" y="2732"/>
                  </a:cubicBezTo>
                  <a:lnTo>
                    <a:pt x="8938" y="3445"/>
                  </a:lnTo>
                  <a:lnTo>
                    <a:pt x="8535" y="3445"/>
                  </a:lnTo>
                  <a:cubicBezTo>
                    <a:pt x="8304" y="3445"/>
                    <a:pt x="8117" y="3633"/>
                    <a:pt x="8117" y="3863"/>
                  </a:cubicBezTo>
                  <a:lnTo>
                    <a:pt x="8117" y="5533"/>
                  </a:lnTo>
                  <a:cubicBezTo>
                    <a:pt x="8117" y="5729"/>
                    <a:pt x="8253" y="5898"/>
                    <a:pt x="8444" y="5941"/>
                  </a:cubicBezTo>
                  <a:lnTo>
                    <a:pt x="7893" y="6490"/>
                  </a:lnTo>
                  <a:cubicBezTo>
                    <a:pt x="7735" y="6649"/>
                    <a:pt x="7736" y="6923"/>
                    <a:pt x="7893" y="7082"/>
                  </a:cubicBezTo>
                  <a:lnTo>
                    <a:pt x="8327" y="7516"/>
                  </a:lnTo>
                  <a:cubicBezTo>
                    <a:pt x="8409" y="7597"/>
                    <a:pt x="8516" y="7638"/>
                    <a:pt x="8623" y="7638"/>
                  </a:cubicBezTo>
                  <a:cubicBezTo>
                    <a:pt x="8730" y="7638"/>
                    <a:pt x="8837" y="7597"/>
                    <a:pt x="8919" y="7516"/>
                  </a:cubicBezTo>
                  <a:cubicBezTo>
                    <a:pt x="9083" y="7353"/>
                    <a:pt x="9081" y="7088"/>
                    <a:pt x="8919" y="6925"/>
                  </a:cubicBezTo>
                  <a:lnTo>
                    <a:pt x="8780" y="6786"/>
                  </a:lnTo>
                  <a:lnTo>
                    <a:pt x="9370" y="6195"/>
                  </a:lnTo>
                  <a:lnTo>
                    <a:pt x="9961" y="6786"/>
                  </a:lnTo>
                  <a:lnTo>
                    <a:pt x="9759" y="6987"/>
                  </a:lnTo>
                  <a:cubicBezTo>
                    <a:pt x="9596" y="7150"/>
                    <a:pt x="9598" y="7414"/>
                    <a:pt x="9761" y="7577"/>
                  </a:cubicBezTo>
                  <a:cubicBezTo>
                    <a:pt x="9842" y="7659"/>
                    <a:pt x="9949" y="7699"/>
                    <a:pt x="10056" y="7699"/>
                  </a:cubicBezTo>
                  <a:cubicBezTo>
                    <a:pt x="10162" y="7699"/>
                    <a:pt x="10269" y="7659"/>
                    <a:pt x="10350" y="7579"/>
                  </a:cubicBezTo>
                  <a:lnTo>
                    <a:pt x="10846" y="7082"/>
                  </a:lnTo>
                  <a:cubicBezTo>
                    <a:pt x="11010" y="6919"/>
                    <a:pt x="11010" y="6653"/>
                    <a:pt x="10846" y="6490"/>
                  </a:cubicBezTo>
                  <a:lnTo>
                    <a:pt x="10297" y="5941"/>
                  </a:lnTo>
                  <a:cubicBezTo>
                    <a:pt x="10488" y="5898"/>
                    <a:pt x="10624" y="5729"/>
                    <a:pt x="10624" y="5533"/>
                  </a:cubicBezTo>
                  <a:lnTo>
                    <a:pt x="10624" y="3863"/>
                  </a:lnTo>
                  <a:cubicBezTo>
                    <a:pt x="10624" y="3631"/>
                    <a:pt x="10436" y="3445"/>
                    <a:pt x="10206" y="3445"/>
                  </a:cubicBezTo>
                  <a:lnTo>
                    <a:pt x="9774" y="3445"/>
                  </a:lnTo>
                  <a:lnTo>
                    <a:pt x="9774" y="2732"/>
                  </a:lnTo>
                  <a:cubicBezTo>
                    <a:pt x="10200" y="2597"/>
                    <a:pt x="10533" y="2262"/>
                    <a:pt x="10670" y="1837"/>
                  </a:cubicBezTo>
                  <a:close/>
                  <a:moveTo>
                    <a:pt x="19295" y="15847"/>
                  </a:moveTo>
                  <a:cubicBezTo>
                    <a:pt x="19992" y="15847"/>
                    <a:pt x="20555" y="16416"/>
                    <a:pt x="20546" y="17115"/>
                  </a:cubicBezTo>
                  <a:lnTo>
                    <a:pt x="20546" y="18481"/>
                  </a:lnTo>
                  <a:lnTo>
                    <a:pt x="18043" y="18481"/>
                  </a:lnTo>
                  <a:lnTo>
                    <a:pt x="18043" y="17115"/>
                  </a:lnTo>
                  <a:cubicBezTo>
                    <a:pt x="18035" y="16416"/>
                    <a:pt x="18598" y="15847"/>
                    <a:pt x="19295" y="15847"/>
                  </a:cubicBezTo>
                  <a:close/>
                  <a:moveTo>
                    <a:pt x="20546" y="19315"/>
                  </a:moveTo>
                  <a:lnTo>
                    <a:pt x="20546" y="20547"/>
                  </a:lnTo>
                  <a:lnTo>
                    <a:pt x="846" y="20547"/>
                  </a:lnTo>
                  <a:lnTo>
                    <a:pt x="846" y="19315"/>
                  </a:lnTo>
                  <a:close/>
                  <a:moveTo>
                    <a:pt x="419" y="0"/>
                  </a:moveTo>
                  <a:cubicBezTo>
                    <a:pt x="189" y="0"/>
                    <a:pt x="1" y="187"/>
                    <a:pt x="1" y="417"/>
                  </a:cubicBezTo>
                  <a:lnTo>
                    <a:pt x="1" y="2589"/>
                  </a:lnTo>
                  <a:cubicBezTo>
                    <a:pt x="1" y="2819"/>
                    <a:pt x="187" y="3007"/>
                    <a:pt x="419" y="3007"/>
                  </a:cubicBezTo>
                  <a:lnTo>
                    <a:pt x="1680" y="3007"/>
                  </a:lnTo>
                  <a:lnTo>
                    <a:pt x="1680" y="15066"/>
                  </a:lnTo>
                  <a:cubicBezTo>
                    <a:pt x="709" y="15268"/>
                    <a:pt x="11" y="16122"/>
                    <a:pt x="11" y="17115"/>
                  </a:cubicBezTo>
                  <a:lnTo>
                    <a:pt x="11" y="20965"/>
                  </a:lnTo>
                  <a:cubicBezTo>
                    <a:pt x="11" y="21195"/>
                    <a:pt x="198" y="21382"/>
                    <a:pt x="428" y="21382"/>
                  </a:cubicBezTo>
                  <a:lnTo>
                    <a:pt x="20964" y="21382"/>
                  </a:lnTo>
                  <a:cubicBezTo>
                    <a:pt x="21196" y="21382"/>
                    <a:pt x="21382" y="21195"/>
                    <a:pt x="21382" y="20965"/>
                  </a:cubicBezTo>
                  <a:lnTo>
                    <a:pt x="21382" y="17115"/>
                  </a:lnTo>
                  <a:cubicBezTo>
                    <a:pt x="21381" y="16122"/>
                    <a:pt x="20684" y="15268"/>
                    <a:pt x="19713" y="15066"/>
                  </a:cubicBezTo>
                  <a:lnTo>
                    <a:pt x="19713" y="3007"/>
                  </a:lnTo>
                  <a:lnTo>
                    <a:pt x="20966" y="3007"/>
                  </a:lnTo>
                  <a:cubicBezTo>
                    <a:pt x="21197" y="3007"/>
                    <a:pt x="21384" y="2819"/>
                    <a:pt x="21384" y="2589"/>
                  </a:cubicBezTo>
                  <a:lnTo>
                    <a:pt x="21384" y="417"/>
                  </a:lnTo>
                  <a:cubicBezTo>
                    <a:pt x="21384" y="187"/>
                    <a:pt x="21197" y="0"/>
                    <a:pt x="20966" y="0"/>
                  </a:cubicBezTo>
                  <a:lnTo>
                    <a:pt x="17617" y="0"/>
                  </a:lnTo>
                  <a:cubicBezTo>
                    <a:pt x="17387" y="0"/>
                    <a:pt x="17200" y="187"/>
                    <a:pt x="17200" y="417"/>
                  </a:cubicBezTo>
                  <a:lnTo>
                    <a:pt x="17200" y="1002"/>
                  </a:lnTo>
                  <a:lnTo>
                    <a:pt x="10670" y="1002"/>
                  </a:lnTo>
                  <a:cubicBezTo>
                    <a:pt x="10488" y="430"/>
                    <a:pt x="9956" y="42"/>
                    <a:pt x="9356" y="42"/>
                  </a:cubicBezTo>
                  <a:cubicBezTo>
                    <a:pt x="8756" y="42"/>
                    <a:pt x="8224" y="430"/>
                    <a:pt x="8042" y="1002"/>
                  </a:cubicBezTo>
                  <a:lnTo>
                    <a:pt x="4186" y="1002"/>
                  </a:lnTo>
                  <a:lnTo>
                    <a:pt x="4186" y="417"/>
                  </a:lnTo>
                  <a:cubicBezTo>
                    <a:pt x="4186" y="187"/>
                    <a:pt x="3998" y="0"/>
                    <a:pt x="3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2"/>
            <p:cNvSpPr/>
            <p:nvPr/>
          </p:nvSpPr>
          <p:spPr>
            <a:xfrm>
              <a:off x="6684550" y="3281575"/>
              <a:ext cx="20900" cy="20900"/>
            </a:xfrm>
            <a:custGeom>
              <a:rect b="b" l="l" r="r" t="t"/>
              <a:pathLst>
                <a:path extrusionOk="0" h="836" w="836">
                  <a:moveTo>
                    <a:pt x="417" y="1"/>
                  </a:moveTo>
                  <a:cubicBezTo>
                    <a:pt x="187" y="1"/>
                    <a:pt x="0" y="187"/>
                    <a:pt x="0" y="417"/>
                  </a:cubicBezTo>
                  <a:cubicBezTo>
                    <a:pt x="0" y="649"/>
                    <a:pt x="187" y="835"/>
                    <a:pt x="417" y="835"/>
                  </a:cubicBezTo>
                  <a:cubicBezTo>
                    <a:pt x="648" y="835"/>
                    <a:pt x="835" y="649"/>
                    <a:pt x="835" y="417"/>
                  </a:cubicBezTo>
                  <a:cubicBezTo>
                    <a:pt x="835" y="187"/>
                    <a:pt x="648"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2"/>
            <p:cNvSpPr/>
            <p:nvPr/>
          </p:nvSpPr>
          <p:spPr>
            <a:xfrm>
              <a:off x="6848825" y="3250275"/>
              <a:ext cx="20875" cy="20875"/>
            </a:xfrm>
            <a:custGeom>
              <a:rect b="b" l="l" r="r" t="t"/>
              <a:pathLst>
                <a:path extrusionOk="0" h="835" w="835">
                  <a:moveTo>
                    <a:pt x="418" y="0"/>
                  </a:moveTo>
                  <a:cubicBezTo>
                    <a:pt x="187" y="0"/>
                    <a:pt x="0" y="187"/>
                    <a:pt x="0" y="417"/>
                  </a:cubicBezTo>
                  <a:cubicBezTo>
                    <a:pt x="0" y="648"/>
                    <a:pt x="187" y="835"/>
                    <a:pt x="418" y="835"/>
                  </a:cubicBezTo>
                  <a:cubicBezTo>
                    <a:pt x="648" y="835"/>
                    <a:pt x="835" y="648"/>
                    <a:pt x="835" y="417"/>
                  </a:cubicBezTo>
                  <a:cubicBezTo>
                    <a:pt x="835" y="187"/>
                    <a:pt x="648" y="0"/>
                    <a:pt x="4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2"/>
            <p:cNvSpPr/>
            <p:nvPr/>
          </p:nvSpPr>
          <p:spPr>
            <a:xfrm>
              <a:off x="7114475" y="3281575"/>
              <a:ext cx="20925" cy="20900"/>
            </a:xfrm>
            <a:custGeom>
              <a:rect b="b" l="l" r="r" t="t"/>
              <a:pathLst>
                <a:path extrusionOk="0" h="836" w="837">
                  <a:moveTo>
                    <a:pt x="418" y="1"/>
                  </a:moveTo>
                  <a:cubicBezTo>
                    <a:pt x="187" y="1"/>
                    <a:pt x="0" y="187"/>
                    <a:pt x="0" y="417"/>
                  </a:cubicBezTo>
                  <a:cubicBezTo>
                    <a:pt x="0" y="649"/>
                    <a:pt x="187" y="835"/>
                    <a:pt x="418" y="835"/>
                  </a:cubicBezTo>
                  <a:cubicBezTo>
                    <a:pt x="648" y="835"/>
                    <a:pt x="836" y="649"/>
                    <a:pt x="836" y="417"/>
                  </a:cubicBezTo>
                  <a:cubicBezTo>
                    <a:pt x="836" y="187"/>
                    <a:pt x="648" y="1"/>
                    <a:pt x="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 name="Google Shape;838;p52"/>
          <p:cNvGrpSpPr/>
          <p:nvPr/>
        </p:nvGrpSpPr>
        <p:grpSpPr>
          <a:xfrm>
            <a:off x="6340341" y="2596013"/>
            <a:ext cx="534575" cy="458675"/>
            <a:chOff x="5868500" y="2856475"/>
            <a:chExt cx="534575" cy="458675"/>
          </a:xfrm>
        </p:grpSpPr>
        <p:sp>
          <p:nvSpPr>
            <p:cNvPr id="839" name="Google Shape;839;p52"/>
            <p:cNvSpPr/>
            <p:nvPr/>
          </p:nvSpPr>
          <p:spPr>
            <a:xfrm>
              <a:off x="6121575" y="3203950"/>
              <a:ext cx="24475" cy="20975"/>
            </a:xfrm>
            <a:custGeom>
              <a:rect b="b" l="l" r="r" t="t"/>
              <a:pathLst>
                <a:path extrusionOk="0" h="839" w="979">
                  <a:moveTo>
                    <a:pt x="560" y="0"/>
                  </a:moveTo>
                  <a:cubicBezTo>
                    <a:pt x="187" y="0"/>
                    <a:pt x="0" y="451"/>
                    <a:pt x="264" y="715"/>
                  </a:cubicBezTo>
                  <a:cubicBezTo>
                    <a:pt x="349" y="800"/>
                    <a:pt x="454" y="838"/>
                    <a:pt x="556" y="838"/>
                  </a:cubicBezTo>
                  <a:cubicBezTo>
                    <a:pt x="771" y="838"/>
                    <a:pt x="978" y="671"/>
                    <a:pt x="978" y="418"/>
                  </a:cubicBezTo>
                  <a:cubicBezTo>
                    <a:pt x="978" y="188"/>
                    <a:pt x="791" y="0"/>
                    <a:pt x="5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2"/>
            <p:cNvSpPr/>
            <p:nvPr/>
          </p:nvSpPr>
          <p:spPr>
            <a:xfrm>
              <a:off x="5868500" y="2856475"/>
              <a:ext cx="534575" cy="458675"/>
            </a:xfrm>
            <a:custGeom>
              <a:rect b="b" l="l" r="r" t="t"/>
              <a:pathLst>
                <a:path extrusionOk="0" h="18347" w="21383">
                  <a:moveTo>
                    <a:pt x="10683" y="837"/>
                  </a:moveTo>
                  <a:cubicBezTo>
                    <a:pt x="11661" y="837"/>
                    <a:pt x="12487" y="1336"/>
                    <a:pt x="12487" y="1925"/>
                  </a:cubicBezTo>
                  <a:cubicBezTo>
                    <a:pt x="12487" y="2515"/>
                    <a:pt x="11661" y="3014"/>
                    <a:pt x="10683" y="3014"/>
                  </a:cubicBezTo>
                  <a:cubicBezTo>
                    <a:pt x="10678" y="3014"/>
                    <a:pt x="10673" y="3014"/>
                    <a:pt x="10669" y="3014"/>
                  </a:cubicBezTo>
                  <a:cubicBezTo>
                    <a:pt x="10396" y="3014"/>
                    <a:pt x="10125" y="2972"/>
                    <a:pt x="9865" y="2891"/>
                  </a:cubicBezTo>
                  <a:lnTo>
                    <a:pt x="9850" y="2887"/>
                  </a:lnTo>
                  <a:cubicBezTo>
                    <a:pt x="9278" y="2702"/>
                    <a:pt x="8879" y="2336"/>
                    <a:pt x="8879" y="1925"/>
                  </a:cubicBezTo>
                  <a:cubicBezTo>
                    <a:pt x="8879" y="1336"/>
                    <a:pt x="9705" y="837"/>
                    <a:pt x="10683" y="837"/>
                  </a:cubicBezTo>
                  <a:close/>
                  <a:moveTo>
                    <a:pt x="12487" y="3344"/>
                  </a:moveTo>
                  <a:lnTo>
                    <a:pt x="12487" y="4183"/>
                  </a:lnTo>
                  <a:cubicBezTo>
                    <a:pt x="12487" y="4602"/>
                    <a:pt x="11715" y="5071"/>
                    <a:pt x="10683" y="5071"/>
                  </a:cubicBezTo>
                  <a:cubicBezTo>
                    <a:pt x="9650" y="5071"/>
                    <a:pt x="8879" y="4602"/>
                    <a:pt x="8879" y="4183"/>
                  </a:cubicBezTo>
                  <a:lnTo>
                    <a:pt x="8879" y="3344"/>
                  </a:lnTo>
                  <a:cubicBezTo>
                    <a:pt x="9348" y="3660"/>
                    <a:pt x="9980" y="3851"/>
                    <a:pt x="10683" y="3851"/>
                  </a:cubicBezTo>
                  <a:cubicBezTo>
                    <a:pt x="11385" y="3851"/>
                    <a:pt x="12018" y="3660"/>
                    <a:pt x="12487" y="3344"/>
                  </a:cubicBezTo>
                  <a:close/>
                  <a:moveTo>
                    <a:pt x="4672" y="4728"/>
                  </a:moveTo>
                  <a:lnTo>
                    <a:pt x="4672" y="10216"/>
                  </a:lnTo>
                  <a:lnTo>
                    <a:pt x="849" y="10216"/>
                  </a:lnTo>
                  <a:cubicBezTo>
                    <a:pt x="1002" y="7744"/>
                    <a:pt x="2510" y="5591"/>
                    <a:pt x="4672" y="4728"/>
                  </a:cubicBezTo>
                  <a:close/>
                  <a:moveTo>
                    <a:pt x="6325" y="4345"/>
                  </a:moveTo>
                  <a:lnTo>
                    <a:pt x="6325" y="10217"/>
                  </a:lnTo>
                  <a:lnTo>
                    <a:pt x="5508" y="10217"/>
                  </a:lnTo>
                  <a:lnTo>
                    <a:pt x="5508" y="4468"/>
                  </a:lnTo>
                  <a:cubicBezTo>
                    <a:pt x="5777" y="4407"/>
                    <a:pt x="6050" y="4366"/>
                    <a:pt x="6325" y="4345"/>
                  </a:cubicBezTo>
                  <a:close/>
                  <a:moveTo>
                    <a:pt x="8042" y="5907"/>
                  </a:moveTo>
                  <a:lnTo>
                    <a:pt x="8042" y="6869"/>
                  </a:lnTo>
                  <a:cubicBezTo>
                    <a:pt x="8042" y="7390"/>
                    <a:pt x="8320" y="7876"/>
                    <a:pt x="8811" y="8235"/>
                  </a:cubicBezTo>
                  <a:lnTo>
                    <a:pt x="8811" y="10217"/>
                  </a:lnTo>
                  <a:lnTo>
                    <a:pt x="7163" y="10217"/>
                  </a:lnTo>
                  <a:lnTo>
                    <a:pt x="7163" y="5909"/>
                  </a:lnTo>
                  <a:lnTo>
                    <a:pt x="7163" y="5907"/>
                  </a:lnTo>
                  <a:close/>
                  <a:moveTo>
                    <a:pt x="12487" y="5452"/>
                  </a:moveTo>
                  <a:lnTo>
                    <a:pt x="12487" y="6869"/>
                  </a:lnTo>
                  <a:cubicBezTo>
                    <a:pt x="12487" y="7154"/>
                    <a:pt x="12281" y="7437"/>
                    <a:pt x="11925" y="7648"/>
                  </a:cubicBezTo>
                  <a:cubicBezTo>
                    <a:pt x="11797" y="7723"/>
                    <a:pt x="11719" y="7860"/>
                    <a:pt x="11718" y="8008"/>
                  </a:cubicBezTo>
                  <a:lnTo>
                    <a:pt x="11718" y="10217"/>
                  </a:lnTo>
                  <a:lnTo>
                    <a:pt x="9647" y="10217"/>
                  </a:lnTo>
                  <a:lnTo>
                    <a:pt x="9647" y="8009"/>
                  </a:lnTo>
                  <a:cubicBezTo>
                    <a:pt x="9647" y="7860"/>
                    <a:pt x="9568" y="7723"/>
                    <a:pt x="9441" y="7648"/>
                  </a:cubicBezTo>
                  <a:cubicBezTo>
                    <a:pt x="9084" y="7439"/>
                    <a:pt x="8878" y="7155"/>
                    <a:pt x="8878" y="6870"/>
                  </a:cubicBezTo>
                  <a:lnTo>
                    <a:pt x="8878" y="5453"/>
                  </a:lnTo>
                  <a:lnTo>
                    <a:pt x="8879" y="5452"/>
                  </a:lnTo>
                  <a:cubicBezTo>
                    <a:pt x="9348" y="5737"/>
                    <a:pt x="9980" y="5907"/>
                    <a:pt x="10683" y="5907"/>
                  </a:cubicBezTo>
                  <a:cubicBezTo>
                    <a:pt x="11386" y="5907"/>
                    <a:pt x="12018" y="5737"/>
                    <a:pt x="12487" y="5452"/>
                  </a:cubicBezTo>
                  <a:close/>
                  <a:moveTo>
                    <a:pt x="14219" y="5909"/>
                  </a:moveTo>
                  <a:lnTo>
                    <a:pt x="14219" y="10217"/>
                  </a:lnTo>
                  <a:lnTo>
                    <a:pt x="12555" y="10217"/>
                  </a:lnTo>
                  <a:lnTo>
                    <a:pt x="12555" y="8235"/>
                  </a:lnTo>
                  <a:cubicBezTo>
                    <a:pt x="13047" y="7878"/>
                    <a:pt x="13323" y="7390"/>
                    <a:pt x="13323" y="6870"/>
                  </a:cubicBezTo>
                  <a:lnTo>
                    <a:pt x="13323" y="5909"/>
                  </a:lnTo>
                  <a:close/>
                  <a:moveTo>
                    <a:pt x="15055" y="4347"/>
                  </a:moveTo>
                  <a:cubicBezTo>
                    <a:pt x="15329" y="4366"/>
                    <a:pt x="15603" y="4408"/>
                    <a:pt x="15871" y="4469"/>
                  </a:cubicBezTo>
                  <a:lnTo>
                    <a:pt x="15871" y="10217"/>
                  </a:lnTo>
                  <a:lnTo>
                    <a:pt x="15055" y="10217"/>
                  </a:lnTo>
                  <a:lnTo>
                    <a:pt x="15055" y="4347"/>
                  </a:lnTo>
                  <a:close/>
                  <a:moveTo>
                    <a:pt x="16709" y="4729"/>
                  </a:moveTo>
                  <a:cubicBezTo>
                    <a:pt x="18872" y="5592"/>
                    <a:pt x="20379" y="7745"/>
                    <a:pt x="20533" y="10217"/>
                  </a:cubicBezTo>
                  <a:lnTo>
                    <a:pt x="16709" y="10216"/>
                  </a:lnTo>
                  <a:lnTo>
                    <a:pt x="16709" y="4729"/>
                  </a:lnTo>
                  <a:close/>
                  <a:moveTo>
                    <a:pt x="17142" y="11055"/>
                  </a:moveTo>
                  <a:lnTo>
                    <a:pt x="17142" y="13898"/>
                  </a:lnTo>
                  <a:lnTo>
                    <a:pt x="13208" y="13898"/>
                  </a:lnTo>
                  <a:cubicBezTo>
                    <a:pt x="12978" y="13898"/>
                    <a:pt x="12790" y="14086"/>
                    <a:pt x="12790" y="14317"/>
                  </a:cubicBezTo>
                  <a:cubicBezTo>
                    <a:pt x="12790" y="14547"/>
                    <a:pt x="12978" y="14735"/>
                    <a:pt x="13208" y="14735"/>
                  </a:cubicBezTo>
                  <a:lnTo>
                    <a:pt x="17142" y="14735"/>
                  </a:lnTo>
                  <a:lnTo>
                    <a:pt x="17142" y="17509"/>
                  </a:lnTo>
                  <a:lnTo>
                    <a:pt x="4227" y="17509"/>
                  </a:lnTo>
                  <a:lnTo>
                    <a:pt x="4227" y="14737"/>
                  </a:lnTo>
                  <a:lnTo>
                    <a:pt x="8160" y="14737"/>
                  </a:lnTo>
                  <a:cubicBezTo>
                    <a:pt x="8390" y="14737"/>
                    <a:pt x="8578" y="14549"/>
                    <a:pt x="8578" y="14317"/>
                  </a:cubicBezTo>
                  <a:cubicBezTo>
                    <a:pt x="8578" y="14087"/>
                    <a:pt x="8390" y="13899"/>
                    <a:pt x="8160" y="13899"/>
                  </a:cubicBezTo>
                  <a:lnTo>
                    <a:pt x="4227" y="13899"/>
                  </a:lnTo>
                  <a:lnTo>
                    <a:pt x="4227" y="11055"/>
                  </a:lnTo>
                  <a:close/>
                  <a:moveTo>
                    <a:pt x="10683" y="1"/>
                  </a:moveTo>
                  <a:cubicBezTo>
                    <a:pt x="9202" y="1"/>
                    <a:pt x="8043" y="846"/>
                    <a:pt x="8043" y="1925"/>
                  </a:cubicBezTo>
                  <a:lnTo>
                    <a:pt x="8043" y="5071"/>
                  </a:lnTo>
                  <a:lnTo>
                    <a:pt x="7163" y="5071"/>
                  </a:lnTo>
                  <a:lnTo>
                    <a:pt x="7163" y="3912"/>
                  </a:lnTo>
                  <a:cubicBezTo>
                    <a:pt x="7163" y="3681"/>
                    <a:pt x="6976" y="3493"/>
                    <a:pt x="6744" y="3493"/>
                  </a:cubicBezTo>
                  <a:cubicBezTo>
                    <a:pt x="6146" y="3493"/>
                    <a:pt x="5552" y="3578"/>
                    <a:pt x="4977" y="3742"/>
                  </a:cubicBezTo>
                  <a:cubicBezTo>
                    <a:pt x="2046" y="4583"/>
                    <a:pt x="0" y="7418"/>
                    <a:pt x="0" y="10636"/>
                  </a:cubicBezTo>
                  <a:cubicBezTo>
                    <a:pt x="0" y="10867"/>
                    <a:pt x="187" y="11055"/>
                    <a:pt x="419" y="11055"/>
                  </a:cubicBezTo>
                  <a:lnTo>
                    <a:pt x="3388" y="11055"/>
                  </a:lnTo>
                  <a:lnTo>
                    <a:pt x="3388" y="17929"/>
                  </a:lnTo>
                  <a:cubicBezTo>
                    <a:pt x="3388" y="18159"/>
                    <a:pt x="3575" y="18347"/>
                    <a:pt x="3806" y="18347"/>
                  </a:cubicBezTo>
                  <a:lnTo>
                    <a:pt x="17558" y="18347"/>
                  </a:lnTo>
                  <a:cubicBezTo>
                    <a:pt x="17790" y="18347"/>
                    <a:pt x="17978" y="18159"/>
                    <a:pt x="17978" y="17929"/>
                  </a:cubicBezTo>
                  <a:lnTo>
                    <a:pt x="17978" y="11055"/>
                  </a:lnTo>
                  <a:lnTo>
                    <a:pt x="20964" y="11055"/>
                  </a:lnTo>
                  <a:cubicBezTo>
                    <a:pt x="21194" y="11055"/>
                    <a:pt x="21382" y="10867"/>
                    <a:pt x="21382" y="10636"/>
                  </a:cubicBezTo>
                  <a:cubicBezTo>
                    <a:pt x="21382" y="7418"/>
                    <a:pt x="19335" y="4583"/>
                    <a:pt x="16406" y="3742"/>
                  </a:cubicBezTo>
                  <a:cubicBezTo>
                    <a:pt x="15831" y="3578"/>
                    <a:pt x="15235" y="3493"/>
                    <a:pt x="14637" y="3493"/>
                  </a:cubicBezTo>
                  <a:cubicBezTo>
                    <a:pt x="14407" y="3494"/>
                    <a:pt x="14219" y="3681"/>
                    <a:pt x="14219" y="3912"/>
                  </a:cubicBezTo>
                  <a:lnTo>
                    <a:pt x="14219" y="5071"/>
                  </a:lnTo>
                  <a:lnTo>
                    <a:pt x="13324" y="5071"/>
                  </a:lnTo>
                  <a:lnTo>
                    <a:pt x="13324" y="1925"/>
                  </a:lnTo>
                  <a:cubicBezTo>
                    <a:pt x="13324" y="846"/>
                    <a:pt x="12164" y="1"/>
                    <a:pt x="10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52"/>
          <p:cNvGrpSpPr/>
          <p:nvPr/>
        </p:nvGrpSpPr>
        <p:grpSpPr>
          <a:xfrm>
            <a:off x="5526595" y="2687513"/>
            <a:ext cx="534625" cy="275675"/>
            <a:chOff x="5068250" y="2987975"/>
            <a:chExt cx="534625" cy="275675"/>
          </a:xfrm>
        </p:grpSpPr>
        <p:sp>
          <p:nvSpPr>
            <p:cNvPr id="842" name="Google Shape;842;p52"/>
            <p:cNvSpPr/>
            <p:nvPr/>
          </p:nvSpPr>
          <p:spPr>
            <a:xfrm>
              <a:off x="5068250" y="2987975"/>
              <a:ext cx="534625" cy="275675"/>
            </a:xfrm>
            <a:custGeom>
              <a:rect b="b" l="l" r="r" t="t"/>
              <a:pathLst>
                <a:path extrusionOk="0" h="11027" w="21385">
                  <a:moveTo>
                    <a:pt x="4660" y="3492"/>
                  </a:moveTo>
                  <a:cubicBezTo>
                    <a:pt x="4737" y="3492"/>
                    <a:pt x="4785" y="3493"/>
                    <a:pt x="4785" y="3494"/>
                  </a:cubicBezTo>
                  <a:lnTo>
                    <a:pt x="4785" y="4330"/>
                  </a:lnTo>
                  <a:cubicBezTo>
                    <a:pt x="4627" y="4330"/>
                    <a:pt x="4467" y="4325"/>
                    <a:pt x="4307" y="4325"/>
                  </a:cubicBezTo>
                  <a:cubicBezTo>
                    <a:pt x="4167" y="4325"/>
                    <a:pt x="4027" y="4329"/>
                    <a:pt x="3889" y="4344"/>
                  </a:cubicBezTo>
                  <a:lnTo>
                    <a:pt x="3753" y="3520"/>
                  </a:lnTo>
                  <a:cubicBezTo>
                    <a:pt x="3752" y="3501"/>
                    <a:pt x="4386" y="3492"/>
                    <a:pt x="4660" y="3492"/>
                  </a:cubicBezTo>
                  <a:close/>
                  <a:moveTo>
                    <a:pt x="17050" y="3494"/>
                  </a:moveTo>
                  <a:cubicBezTo>
                    <a:pt x="17400" y="3494"/>
                    <a:pt x="17742" y="3515"/>
                    <a:pt x="18079" y="3606"/>
                  </a:cubicBezTo>
                  <a:lnTo>
                    <a:pt x="17942" y="4435"/>
                  </a:lnTo>
                  <a:cubicBezTo>
                    <a:pt x="17954" y="4358"/>
                    <a:pt x="17167" y="4328"/>
                    <a:pt x="17062" y="4328"/>
                  </a:cubicBezTo>
                  <a:cubicBezTo>
                    <a:pt x="17054" y="4328"/>
                    <a:pt x="17050" y="4329"/>
                    <a:pt x="17050" y="4329"/>
                  </a:cubicBezTo>
                  <a:lnTo>
                    <a:pt x="17050" y="3494"/>
                  </a:lnTo>
                  <a:close/>
                  <a:moveTo>
                    <a:pt x="14799" y="837"/>
                  </a:moveTo>
                  <a:cubicBezTo>
                    <a:pt x="15571" y="837"/>
                    <a:pt x="15908" y="961"/>
                    <a:pt x="16055" y="1065"/>
                  </a:cubicBezTo>
                  <a:cubicBezTo>
                    <a:pt x="16153" y="1137"/>
                    <a:pt x="16216" y="1228"/>
                    <a:pt x="16216" y="1462"/>
                  </a:cubicBezTo>
                  <a:lnTo>
                    <a:pt x="16216" y="4407"/>
                  </a:lnTo>
                  <a:cubicBezTo>
                    <a:pt x="16217" y="4750"/>
                    <a:pt x="15940" y="5031"/>
                    <a:pt x="15596" y="5032"/>
                  </a:cubicBezTo>
                  <a:lnTo>
                    <a:pt x="6241" y="5032"/>
                  </a:lnTo>
                  <a:cubicBezTo>
                    <a:pt x="5896" y="5031"/>
                    <a:pt x="5620" y="4750"/>
                    <a:pt x="5621" y="4407"/>
                  </a:cubicBezTo>
                  <a:lnTo>
                    <a:pt x="5621" y="1462"/>
                  </a:lnTo>
                  <a:cubicBezTo>
                    <a:pt x="5621" y="944"/>
                    <a:pt x="6432" y="837"/>
                    <a:pt x="7111" y="837"/>
                  </a:cubicBezTo>
                  <a:close/>
                  <a:moveTo>
                    <a:pt x="16840" y="5164"/>
                  </a:moveTo>
                  <a:cubicBezTo>
                    <a:pt x="17270" y="5164"/>
                    <a:pt x="17673" y="5164"/>
                    <a:pt x="18057" y="5389"/>
                  </a:cubicBezTo>
                  <a:cubicBezTo>
                    <a:pt x="18573" y="5692"/>
                    <a:pt x="18890" y="6244"/>
                    <a:pt x="18891" y="6843"/>
                  </a:cubicBezTo>
                  <a:cubicBezTo>
                    <a:pt x="18891" y="7769"/>
                    <a:pt x="18145" y="8521"/>
                    <a:pt x="17227" y="8521"/>
                  </a:cubicBezTo>
                  <a:lnTo>
                    <a:pt x="4161" y="8521"/>
                  </a:lnTo>
                  <a:cubicBezTo>
                    <a:pt x="3243" y="8521"/>
                    <a:pt x="2496" y="7769"/>
                    <a:pt x="2496" y="6843"/>
                  </a:cubicBezTo>
                  <a:cubicBezTo>
                    <a:pt x="2496" y="5953"/>
                    <a:pt x="3265" y="5164"/>
                    <a:pt x="4161" y="5164"/>
                  </a:cubicBezTo>
                  <a:lnTo>
                    <a:pt x="4997" y="5164"/>
                  </a:lnTo>
                  <a:cubicBezTo>
                    <a:pt x="5258" y="5599"/>
                    <a:pt x="5730" y="5867"/>
                    <a:pt x="6239" y="5868"/>
                  </a:cubicBezTo>
                  <a:lnTo>
                    <a:pt x="15598" y="5868"/>
                  </a:lnTo>
                  <a:cubicBezTo>
                    <a:pt x="16105" y="5867"/>
                    <a:pt x="16577" y="5599"/>
                    <a:pt x="16840" y="5164"/>
                  </a:cubicBezTo>
                  <a:close/>
                  <a:moveTo>
                    <a:pt x="2941" y="3727"/>
                  </a:moveTo>
                  <a:lnTo>
                    <a:pt x="3082" y="4575"/>
                  </a:lnTo>
                  <a:cubicBezTo>
                    <a:pt x="2219" y="4987"/>
                    <a:pt x="1662" y="5859"/>
                    <a:pt x="1662" y="6843"/>
                  </a:cubicBezTo>
                  <a:cubicBezTo>
                    <a:pt x="1662" y="8229"/>
                    <a:pt x="2783" y="9356"/>
                    <a:pt x="4161" y="9356"/>
                  </a:cubicBezTo>
                  <a:lnTo>
                    <a:pt x="9517" y="9356"/>
                  </a:lnTo>
                  <a:cubicBezTo>
                    <a:pt x="9517" y="9356"/>
                    <a:pt x="9446" y="9520"/>
                    <a:pt x="9446" y="9774"/>
                  </a:cubicBezTo>
                  <a:cubicBezTo>
                    <a:pt x="9446" y="9916"/>
                    <a:pt x="9470" y="10056"/>
                    <a:pt x="9518" y="10190"/>
                  </a:cubicBezTo>
                  <a:lnTo>
                    <a:pt x="4161" y="10190"/>
                  </a:lnTo>
                  <a:cubicBezTo>
                    <a:pt x="2329" y="10190"/>
                    <a:pt x="838" y="8689"/>
                    <a:pt x="838" y="6843"/>
                  </a:cubicBezTo>
                  <a:cubicBezTo>
                    <a:pt x="838" y="5449"/>
                    <a:pt x="1683" y="4224"/>
                    <a:pt x="2941" y="3727"/>
                  </a:cubicBezTo>
                  <a:close/>
                  <a:moveTo>
                    <a:pt x="11922" y="9356"/>
                  </a:moveTo>
                  <a:cubicBezTo>
                    <a:pt x="12149" y="9360"/>
                    <a:pt x="12331" y="9547"/>
                    <a:pt x="12331" y="9774"/>
                  </a:cubicBezTo>
                  <a:cubicBezTo>
                    <a:pt x="12331" y="10001"/>
                    <a:pt x="12149" y="10186"/>
                    <a:pt x="11922" y="10190"/>
                  </a:cubicBezTo>
                  <a:lnTo>
                    <a:pt x="10693" y="10190"/>
                  </a:lnTo>
                  <a:cubicBezTo>
                    <a:pt x="10466" y="10186"/>
                    <a:pt x="10284" y="10001"/>
                    <a:pt x="10284" y="9774"/>
                  </a:cubicBezTo>
                  <a:cubicBezTo>
                    <a:pt x="10284" y="9547"/>
                    <a:pt x="10466" y="9360"/>
                    <a:pt x="10693" y="9356"/>
                  </a:cubicBezTo>
                  <a:close/>
                  <a:moveTo>
                    <a:pt x="18872" y="3935"/>
                  </a:moveTo>
                  <a:cubicBezTo>
                    <a:pt x="19908" y="4538"/>
                    <a:pt x="20547" y="5644"/>
                    <a:pt x="20550" y="6843"/>
                  </a:cubicBezTo>
                  <a:cubicBezTo>
                    <a:pt x="20550" y="8689"/>
                    <a:pt x="19058" y="10190"/>
                    <a:pt x="17227" y="10190"/>
                  </a:cubicBezTo>
                  <a:lnTo>
                    <a:pt x="13098" y="10190"/>
                  </a:lnTo>
                  <a:cubicBezTo>
                    <a:pt x="13098" y="10189"/>
                    <a:pt x="13167" y="9970"/>
                    <a:pt x="13170" y="9774"/>
                  </a:cubicBezTo>
                  <a:cubicBezTo>
                    <a:pt x="13170" y="9632"/>
                    <a:pt x="13146" y="9490"/>
                    <a:pt x="13098" y="9356"/>
                  </a:cubicBezTo>
                  <a:lnTo>
                    <a:pt x="17227" y="9356"/>
                  </a:lnTo>
                  <a:cubicBezTo>
                    <a:pt x="18605" y="9356"/>
                    <a:pt x="19726" y="8229"/>
                    <a:pt x="19726" y="6843"/>
                  </a:cubicBezTo>
                  <a:cubicBezTo>
                    <a:pt x="19724" y="6052"/>
                    <a:pt x="19353" y="5308"/>
                    <a:pt x="18723" y="4831"/>
                  </a:cubicBezTo>
                  <a:lnTo>
                    <a:pt x="18872" y="3935"/>
                  </a:lnTo>
                  <a:close/>
                  <a:moveTo>
                    <a:pt x="7111" y="1"/>
                  </a:moveTo>
                  <a:cubicBezTo>
                    <a:pt x="5088" y="1"/>
                    <a:pt x="4785" y="917"/>
                    <a:pt x="4785" y="1462"/>
                  </a:cubicBezTo>
                  <a:lnTo>
                    <a:pt x="4785" y="2658"/>
                  </a:lnTo>
                  <a:cubicBezTo>
                    <a:pt x="4710" y="2658"/>
                    <a:pt x="4635" y="2658"/>
                    <a:pt x="4560" y="2658"/>
                  </a:cubicBezTo>
                  <a:cubicBezTo>
                    <a:pt x="4094" y="2658"/>
                    <a:pt x="3633" y="2666"/>
                    <a:pt x="3174" y="2778"/>
                  </a:cubicBezTo>
                  <a:cubicBezTo>
                    <a:pt x="1309" y="3243"/>
                    <a:pt x="0" y="4920"/>
                    <a:pt x="2" y="6843"/>
                  </a:cubicBezTo>
                  <a:cubicBezTo>
                    <a:pt x="2" y="9150"/>
                    <a:pt x="1868" y="11027"/>
                    <a:pt x="4161" y="11027"/>
                  </a:cubicBezTo>
                  <a:lnTo>
                    <a:pt x="17227" y="11027"/>
                  </a:lnTo>
                  <a:cubicBezTo>
                    <a:pt x="19520" y="11027"/>
                    <a:pt x="21385" y="9150"/>
                    <a:pt x="21385" y="6843"/>
                  </a:cubicBezTo>
                  <a:cubicBezTo>
                    <a:pt x="21385" y="5116"/>
                    <a:pt x="20305" y="3544"/>
                    <a:pt x="18699" y="2930"/>
                  </a:cubicBezTo>
                  <a:cubicBezTo>
                    <a:pt x="18170" y="2728"/>
                    <a:pt x="17613" y="2658"/>
                    <a:pt x="17050" y="2658"/>
                  </a:cubicBezTo>
                  <a:lnTo>
                    <a:pt x="17050" y="1462"/>
                  </a:lnTo>
                  <a:cubicBezTo>
                    <a:pt x="17050" y="153"/>
                    <a:pt x="15765" y="1"/>
                    <a:pt x="147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2"/>
            <p:cNvSpPr/>
            <p:nvPr/>
          </p:nvSpPr>
          <p:spPr>
            <a:xfrm>
              <a:off x="5228775" y="3030375"/>
              <a:ext cx="65125" cy="62650"/>
            </a:xfrm>
            <a:custGeom>
              <a:rect b="b" l="l" r="r" t="t"/>
              <a:pathLst>
                <a:path extrusionOk="0" h="2506" w="2605">
                  <a:moveTo>
                    <a:pt x="1348" y="835"/>
                  </a:moveTo>
                  <a:cubicBezTo>
                    <a:pt x="1562" y="835"/>
                    <a:pt x="1768" y="1002"/>
                    <a:pt x="1768" y="1253"/>
                  </a:cubicBezTo>
                  <a:cubicBezTo>
                    <a:pt x="1768" y="1483"/>
                    <a:pt x="1582" y="1670"/>
                    <a:pt x="1352" y="1670"/>
                  </a:cubicBezTo>
                  <a:cubicBezTo>
                    <a:pt x="980" y="1670"/>
                    <a:pt x="793" y="1221"/>
                    <a:pt x="1056" y="958"/>
                  </a:cubicBezTo>
                  <a:cubicBezTo>
                    <a:pt x="1141" y="873"/>
                    <a:pt x="1245" y="835"/>
                    <a:pt x="1348" y="835"/>
                  </a:cubicBezTo>
                  <a:close/>
                  <a:moveTo>
                    <a:pt x="1352" y="1"/>
                  </a:moveTo>
                  <a:cubicBezTo>
                    <a:pt x="844" y="1"/>
                    <a:pt x="389" y="305"/>
                    <a:pt x="195" y="774"/>
                  </a:cubicBezTo>
                  <a:cubicBezTo>
                    <a:pt x="1" y="1241"/>
                    <a:pt x="108" y="1780"/>
                    <a:pt x="466" y="2139"/>
                  </a:cubicBezTo>
                  <a:cubicBezTo>
                    <a:pt x="706" y="2378"/>
                    <a:pt x="1026" y="2506"/>
                    <a:pt x="1352" y="2506"/>
                  </a:cubicBezTo>
                  <a:cubicBezTo>
                    <a:pt x="1513" y="2506"/>
                    <a:pt x="1676" y="2475"/>
                    <a:pt x="1831" y="2410"/>
                  </a:cubicBezTo>
                  <a:cubicBezTo>
                    <a:pt x="2298" y="2216"/>
                    <a:pt x="2604" y="1760"/>
                    <a:pt x="2604" y="1253"/>
                  </a:cubicBezTo>
                  <a:cubicBezTo>
                    <a:pt x="2603" y="562"/>
                    <a:pt x="2043" y="1"/>
                    <a:pt x="13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2"/>
            <p:cNvSpPr/>
            <p:nvPr/>
          </p:nvSpPr>
          <p:spPr>
            <a:xfrm>
              <a:off x="5319025" y="3051250"/>
              <a:ext cx="24400" cy="20925"/>
            </a:xfrm>
            <a:custGeom>
              <a:rect b="b" l="l" r="r" t="t"/>
              <a:pathLst>
                <a:path extrusionOk="0" h="837" w="976">
                  <a:moveTo>
                    <a:pt x="559" y="0"/>
                  </a:moveTo>
                  <a:cubicBezTo>
                    <a:pt x="186" y="0"/>
                    <a:pt x="1" y="451"/>
                    <a:pt x="263" y="714"/>
                  </a:cubicBezTo>
                  <a:cubicBezTo>
                    <a:pt x="348" y="799"/>
                    <a:pt x="453" y="837"/>
                    <a:pt x="555" y="837"/>
                  </a:cubicBezTo>
                  <a:cubicBezTo>
                    <a:pt x="770" y="837"/>
                    <a:pt x="976" y="670"/>
                    <a:pt x="976" y="418"/>
                  </a:cubicBezTo>
                  <a:cubicBezTo>
                    <a:pt x="976" y="187"/>
                    <a:pt x="789"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2"/>
            <p:cNvSpPr/>
            <p:nvPr/>
          </p:nvSpPr>
          <p:spPr>
            <a:xfrm>
              <a:off x="5364075" y="3051250"/>
              <a:ext cx="83975" cy="20925"/>
            </a:xfrm>
            <a:custGeom>
              <a:rect b="b" l="l" r="r" t="t"/>
              <a:pathLst>
                <a:path extrusionOk="0" h="837" w="3359">
                  <a:moveTo>
                    <a:pt x="418" y="0"/>
                  </a:moveTo>
                  <a:cubicBezTo>
                    <a:pt x="189" y="0"/>
                    <a:pt x="1" y="187"/>
                    <a:pt x="1" y="418"/>
                  </a:cubicBezTo>
                  <a:cubicBezTo>
                    <a:pt x="1" y="650"/>
                    <a:pt x="189" y="836"/>
                    <a:pt x="418" y="836"/>
                  </a:cubicBezTo>
                  <a:cubicBezTo>
                    <a:pt x="421" y="836"/>
                    <a:pt x="424" y="836"/>
                    <a:pt x="426" y="836"/>
                  </a:cubicBezTo>
                  <a:lnTo>
                    <a:pt x="2933" y="836"/>
                  </a:lnTo>
                  <a:cubicBezTo>
                    <a:pt x="2936" y="836"/>
                    <a:pt x="2938" y="836"/>
                    <a:pt x="2941" y="836"/>
                  </a:cubicBezTo>
                  <a:cubicBezTo>
                    <a:pt x="3170" y="836"/>
                    <a:pt x="3359" y="650"/>
                    <a:pt x="3359" y="418"/>
                  </a:cubicBezTo>
                  <a:cubicBezTo>
                    <a:pt x="3359" y="187"/>
                    <a:pt x="3170" y="0"/>
                    <a:pt x="2941" y="0"/>
                  </a:cubicBezTo>
                  <a:cubicBezTo>
                    <a:pt x="2938" y="0"/>
                    <a:pt x="2936" y="0"/>
                    <a:pt x="2933" y="0"/>
                  </a:cubicBezTo>
                  <a:lnTo>
                    <a:pt x="426" y="0"/>
                  </a:lnTo>
                  <a:cubicBezTo>
                    <a:pt x="424" y="0"/>
                    <a:pt x="421" y="0"/>
                    <a:pt x="4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 name="Google Shape;846;p52"/>
          <p:cNvGrpSpPr/>
          <p:nvPr/>
        </p:nvGrpSpPr>
        <p:grpSpPr>
          <a:xfrm>
            <a:off x="4709973" y="2558050"/>
            <a:ext cx="537500" cy="534600"/>
            <a:chOff x="4271675" y="2847925"/>
            <a:chExt cx="537500" cy="534600"/>
          </a:xfrm>
        </p:grpSpPr>
        <p:sp>
          <p:nvSpPr>
            <p:cNvPr id="847" name="Google Shape;847;p52"/>
            <p:cNvSpPr/>
            <p:nvPr/>
          </p:nvSpPr>
          <p:spPr>
            <a:xfrm>
              <a:off x="4271675" y="2847925"/>
              <a:ext cx="537500" cy="534600"/>
            </a:xfrm>
            <a:custGeom>
              <a:rect b="b" l="l" r="r" t="t"/>
              <a:pathLst>
                <a:path extrusionOk="0" h="21384" w="21500">
                  <a:moveTo>
                    <a:pt x="3883" y="5759"/>
                  </a:moveTo>
                  <a:cubicBezTo>
                    <a:pt x="3986" y="5759"/>
                    <a:pt x="4091" y="5798"/>
                    <a:pt x="4176" y="5883"/>
                  </a:cubicBezTo>
                  <a:cubicBezTo>
                    <a:pt x="4439" y="6146"/>
                    <a:pt x="4253" y="6596"/>
                    <a:pt x="3881" y="6596"/>
                  </a:cubicBezTo>
                  <a:cubicBezTo>
                    <a:pt x="3649" y="6596"/>
                    <a:pt x="3463" y="6407"/>
                    <a:pt x="3463" y="6177"/>
                  </a:cubicBezTo>
                  <a:cubicBezTo>
                    <a:pt x="3463" y="5926"/>
                    <a:pt x="3668" y="5759"/>
                    <a:pt x="3883" y="5759"/>
                  </a:cubicBezTo>
                  <a:close/>
                  <a:moveTo>
                    <a:pt x="17621" y="5761"/>
                  </a:moveTo>
                  <a:cubicBezTo>
                    <a:pt x="17851" y="5761"/>
                    <a:pt x="18038" y="5948"/>
                    <a:pt x="18038" y="6177"/>
                  </a:cubicBezTo>
                  <a:lnTo>
                    <a:pt x="18038" y="6179"/>
                  </a:lnTo>
                  <a:cubicBezTo>
                    <a:pt x="18038" y="6430"/>
                    <a:pt x="17832" y="6597"/>
                    <a:pt x="17618" y="6597"/>
                  </a:cubicBezTo>
                  <a:cubicBezTo>
                    <a:pt x="17515" y="6597"/>
                    <a:pt x="17411" y="6559"/>
                    <a:pt x="17325" y="6473"/>
                  </a:cubicBezTo>
                  <a:cubicBezTo>
                    <a:pt x="17061" y="6210"/>
                    <a:pt x="17248" y="5761"/>
                    <a:pt x="17621" y="5761"/>
                  </a:cubicBezTo>
                  <a:close/>
                  <a:moveTo>
                    <a:pt x="10762" y="5813"/>
                  </a:moveTo>
                  <a:lnTo>
                    <a:pt x="15622" y="10671"/>
                  </a:lnTo>
                  <a:lnTo>
                    <a:pt x="10762" y="15531"/>
                  </a:lnTo>
                  <a:lnTo>
                    <a:pt x="5902" y="10671"/>
                  </a:lnTo>
                  <a:lnTo>
                    <a:pt x="10762" y="5813"/>
                  </a:lnTo>
                  <a:close/>
                  <a:moveTo>
                    <a:pt x="8091" y="836"/>
                  </a:moveTo>
                  <a:cubicBezTo>
                    <a:pt x="8987" y="836"/>
                    <a:pt x="9801" y="1230"/>
                    <a:pt x="10302" y="1897"/>
                  </a:cubicBezTo>
                  <a:lnTo>
                    <a:pt x="10302" y="5089"/>
                  </a:lnTo>
                  <a:lnTo>
                    <a:pt x="8893" y="6498"/>
                  </a:lnTo>
                  <a:lnTo>
                    <a:pt x="8045" y="5652"/>
                  </a:lnTo>
                  <a:cubicBezTo>
                    <a:pt x="7962" y="5566"/>
                    <a:pt x="7853" y="5524"/>
                    <a:pt x="7743" y="5524"/>
                  </a:cubicBezTo>
                  <a:cubicBezTo>
                    <a:pt x="7636" y="5524"/>
                    <a:pt x="7529" y="5564"/>
                    <a:pt x="7448" y="5646"/>
                  </a:cubicBezTo>
                  <a:cubicBezTo>
                    <a:pt x="7283" y="5812"/>
                    <a:pt x="7285" y="6080"/>
                    <a:pt x="7454" y="6242"/>
                  </a:cubicBezTo>
                  <a:lnTo>
                    <a:pt x="8302" y="7090"/>
                  </a:lnTo>
                  <a:lnTo>
                    <a:pt x="7682" y="7711"/>
                  </a:lnTo>
                  <a:lnTo>
                    <a:pt x="6786" y="6815"/>
                  </a:lnTo>
                  <a:cubicBezTo>
                    <a:pt x="6704" y="6730"/>
                    <a:pt x="6595" y="6687"/>
                    <a:pt x="6485" y="6687"/>
                  </a:cubicBezTo>
                  <a:cubicBezTo>
                    <a:pt x="6378" y="6687"/>
                    <a:pt x="6271" y="6728"/>
                    <a:pt x="6189" y="6809"/>
                  </a:cubicBezTo>
                  <a:cubicBezTo>
                    <a:pt x="6025" y="6975"/>
                    <a:pt x="6028" y="7243"/>
                    <a:pt x="6195" y="7406"/>
                  </a:cubicBezTo>
                  <a:lnTo>
                    <a:pt x="7091" y="8302"/>
                  </a:lnTo>
                  <a:lnTo>
                    <a:pt x="6482" y="8910"/>
                  </a:lnTo>
                  <a:lnTo>
                    <a:pt x="5586" y="8014"/>
                  </a:lnTo>
                  <a:cubicBezTo>
                    <a:pt x="5504" y="7929"/>
                    <a:pt x="5395" y="7887"/>
                    <a:pt x="5286" y="7887"/>
                  </a:cubicBezTo>
                  <a:cubicBezTo>
                    <a:pt x="5179" y="7887"/>
                    <a:pt x="5072" y="7927"/>
                    <a:pt x="4990" y="8009"/>
                  </a:cubicBezTo>
                  <a:cubicBezTo>
                    <a:pt x="4826" y="8174"/>
                    <a:pt x="4827" y="8442"/>
                    <a:pt x="4996" y="8605"/>
                  </a:cubicBezTo>
                  <a:lnTo>
                    <a:pt x="5892" y="9501"/>
                  </a:lnTo>
                  <a:cubicBezTo>
                    <a:pt x="5892" y="9501"/>
                    <a:pt x="5018" y="10374"/>
                    <a:pt x="5015" y="10376"/>
                  </a:cubicBezTo>
                  <a:cubicBezTo>
                    <a:pt x="4862" y="10531"/>
                    <a:pt x="4853" y="10803"/>
                    <a:pt x="5015" y="10967"/>
                  </a:cubicBezTo>
                  <a:lnTo>
                    <a:pt x="5874" y="11826"/>
                  </a:lnTo>
                  <a:lnTo>
                    <a:pt x="5026" y="12675"/>
                  </a:lnTo>
                  <a:cubicBezTo>
                    <a:pt x="4857" y="12836"/>
                    <a:pt x="4854" y="13105"/>
                    <a:pt x="5020" y="13271"/>
                  </a:cubicBezTo>
                  <a:cubicBezTo>
                    <a:pt x="5102" y="13352"/>
                    <a:pt x="5209" y="13393"/>
                    <a:pt x="5316" y="13393"/>
                  </a:cubicBezTo>
                  <a:cubicBezTo>
                    <a:pt x="5425" y="13393"/>
                    <a:pt x="5534" y="13350"/>
                    <a:pt x="5616" y="13265"/>
                  </a:cubicBezTo>
                  <a:lnTo>
                    <a:pt x="6465" y="12415"/>
                  </a:lnTo>
                  <a:lnTo>
                    <a:pt x="7074" y="13024"/>
                  </a:lnTo>
                  <a:lnTo>
                    <a:pt x="6225" y="13872"/>
                  </a:lnTo>
                  <a:cubicBezTo>
                    <a:pt x="6061" y="14037"/>
                    <a:pt x="6061" y="14301"/>
                    <a:pt x="6225" y="14464"/>
                  </a:cubicBezTo>
                  <a:cubicBezTo>
                    <a:pt x="6302" y="14541"/>
                    <a:pt x="6411" y="14581"/>
                    <a:pt x="6521" y="14581"/>
                  </a:cubicBezTo>
                  <a:cubicBezTo>
                    <a:pt x="6628" y="14581"/>
                    <a:pt x="6735" y="14543"/>
                    <a:pt x="6815" y="14464"/>
                  </a:cubicBezTo>
                  <a:lnTo>
                    <a:pt x="7664" y="13614"/>
                  </a:lnTo>
                  <a:lnTo>
                    <a:pt x="8285" y="14235"/>
                  </a:lnTo>
                  <a:lnTo>
                    <a:pt x="7389" y="15131"/>
                  </a:lnTo>
                  <a:cubicBezTo>
                    <a:pt x="7227" y="15294"/>
                    <a:pt x="7227" y="15558"/>
                    <a:pt x="7389" y="15721"/>
                  </a:cubicBezTo>
                  <a:cubicBezTo>
                    <a:pt x="7467" y="15799"/>
                    <a:pt x="7576" y="15839"/>
                    <a:pt x="7686" y="15839"/>
                  </a:cubicBezTo>
                  <a:cubicBezTo>
                    <a:pt x="7793" y="15839"/>
                    <a:pt x="7901" y="15800"/>
                    <a:pt x="7981" y="15721"/>
                  </a:cubicBezTo>
                  <a:lnTo>
                    <a:pt x="8876" y="14825"/>
                  </a:lnTo>
                  <a:lnTo>
                    <a:pt x="10319" y="16267"/>
                  </a:lnTo>
                  <a:cubicBezTo>
                    <a:pt x="10322" y="17320"/>
                    <a:pt x="10328" y="19725"/>
                    <a:pt x="10328" y="19752"/>
                  </a:cubicBezTo>
                  <a:cubicBezTo>
                    <a:pt x="9621" y="20260"/>
                    <a:pt x="8667" y="20548"/>
                    <a:pt x="7673" y="20548"/>
                  </a:cubicBezTo>
                  <a:cubicBezTo>
                    <a:pt x="5832" y="20548"/>
                    <a:pt x="4232" y="19556"/>
                    <a:pt x="3951" y="18241"/>
                  </a:cubicBezTo>
                  <a:cubicBezTo>
                    <a:pt x="3924" y="18117"/>
                    <a:pt x="3843" y="18013"/>
                    <a:pt x="3730" y="17956"/>
                  </a:cubicBezTo>
                  <a:cubicBezTo>
                    <a:pt x="2419" y="17294"/>
                    <a:pt x="1861" y="15582"/>
                    <a:pt x="2537" y="14276"/>
                  </a:cubicBezTo>
                  <a:cubicBezTo>
                    <a:pt x="2643" y="14071"/>
                    <a:pt x="2564" y="13819"/>
                    <a:pt x="2359" y="13713"/>
                  </a:cubicBezTo>
                  <a:cubicBezTo>
                    <a:pt x="586" y="12789"/>
                    <a:pt x="309" y="9825"/>
                    <a:pt x="2264" y="8935"/>
                  </a:cubicBezTo>
                  <a:cubicBezTo>
                    <a:pt x="2494" y="8828"/>
                    <a:pt x="2576" y="8542"/>
                    <a:pt x="2441" y="8327"/>
                  </a:cubicBezTo>
                  <a:cubicBezTo>
                    <a:pt x="2388" y="8245"/>
                    <a:pt x="2028" y="7779"/>
                    <a:pt x="1932" y="7638"/>
                  </a:cubicBezTo>
                  <a:lnTo>
                    <a:pt x="2989" y="7055"/>
                  </a:lnTo>
                  <a:cubicBezTo>
                    <a:pt x="3240" y="7309"/>
                    <a:pt x="3560" y="7429"/>
                    <a:pt x="3878" y="7429"/>
                  </a:cubicBezTo>
                  <a:cubicBezTo>
                    <a:pt x="4357" y="7429"/>
                    <a:pt x="4829" y="7155"/>
                    <a:pt x="5036" y="6658"/>
                  </a:cubicBezTo>
                  <a:cubicBezTo>
                    <a:pt x="5381" y="5833"/>
                    <a:pt x="4776" y="4923"/>
                    <a:pt x="3883" y="4923"/>
                  </a:cubicBezTo>
                  <a:cubicBezTo>
                    <a:pt x="3882" y="4923"/>
                    <a:pt x="3881" y="4923"/>
                    <a:pt x="3881" y="4923"/>
                  </a:cubicBezTo>
                  <a:cubicBezTo>
                    <a:pt x="3157" y="4923"/>
                    <a:pt x="2564" y="5579"/>
                    <a:pt x="2633" y="6298"/>
                  </a:cubicBezTo>
                  <a:lnTo>
                    <a:pt x="1547" y="6896"/>
                  </a:lnTo>
                  <a:cubicBezTo>
                    <a:pt x="1365" y="6358"/>
                    <a:pt x="1384" y="5753"/>
                    <a:pt x="1853" y="5056"/>
                  </a:cubicBezTo>
                  <a:cubicBezTo>
                    <a:pt x="2356" y="4307"/>
                    <a:pt x="3164" y="3820"/>
                    <a:pt x="4038" y="3820"/>
                  </a:cubicBezTo>
                  <a:cubicBezTo>
                    <a:pt x="4287" y="3820"/>
                    <a:pt x="4541" y="3860"/>
                    <a:pt x="4794" y="3944"/>
                  </a:cubicBezTo>
                  <a:cubicBezTo>
                    <a:pt x="4843" y="3960"/>
                    <a:pt x="4892" y="3968"/>
                    <a:pt x="4941" y="3968"/>
                  </a:cubicBezTo>
                  <a:cubicBezTo>
                    <a:pt x="5166" y="3968"/>
                    <a:pt x="5371" y="3803"/>
                    <a:pt x="5371" y="3556"/>
                  </a:cubicBezTo>
                  <a:cubicBezTo>
                    <a:pt x="5371" y="2055"/>
                    <a:pt x="6592" y="836"/>
                    <a:pt x="8091" y="836"/>
                  </a:cubicBezTo>
                  <a:close/>
                  <a:moveTo>
                    <a:pt x="13409" y="837"/>
                  </a:moveTo>
                  <a:cubicBezTo>
                    <a:pt x="14910" y="837"/>
                    <a:pt x="16130" y="2057"/>
                    <a:pt x="16130" y="3557"/>
                  </a:cubicBezTo>
                  <a:cubicBezTo>
                    <a:pt x="16130" y="3806"/>
                    <a:pt x="16340" y="3968"/>
                    <a:pt x="16564" y="3968"/>
                  </a:cubicBezTo>
                  <a:cubicBezTo>
                    <a:pt x="16612" y="3968"/>
                    <a:pt x="16660" y="3961"/>
                    <a:pt x="16707" y="3945"/>
                  </a:cubicBezTo>
                  <a:cubicBezTo>
                    <a:pt x="16896" y="3883"/>
                    <a:pt x="17187" y="3811"/>
                    <a:pt x="17530" y="3811"/>
                  </a:cubicBezTo>
                  <a:cubicBezTo>
                    <a:pt x="18165" y="3811"/>
                    <a:pt x="18977" y="4056"/>
                    <a:pt x="19649" y="5058"/>
                  </a:cubicBezTo>
                  <a:cubicBezTo>
                    <a:pt x="20116" y="5755"/>
                    <a:pt x="20135" y="6360"/>
                    <a:pt x="19953" y="6897"/>
                  </a:cubicBezTo>
                  <a:lnTo>
                    <a:pt x="18868" y="6300"/>
                  </a:lnTo>
                  <a:cubicBezTo>
                    <a:pt x="18872" y="6260"/>
                    <a:pt x="18874" y="6218"/>
                    <a:pt x="18874" y="6177"/>
                  </a:cubicBezTo>
                  <a:cubicBezTo>
                    <a:pt x="18874" y="5485"/>
                    <a:pt x="18312" y="4923"/>
                    <a:pt x="17621" y="4923"/>
                  </a:cubicBezTo>
                  <a:cubicBezTo>
                    <a:pt x="16928" y="4923"/>
                    <a:pt x="16367" y="5485"/>
                    <a:pt x="16367" y="6177"/>
                  </a:cubicBezTo>
                  <a:cubicBezTo>
                    <a:pt x="16367" y="6911"/>
                    <a:pt x="17011" y="7411"/>
                    <a:pt x="17661" y="7411"/>
                  </a:cubicBezTo>
                  <a:cubicBezTo>
                    <a:pt x="17965" y="7411"/>
                    <a:pt x="18270" y="7302"/>
                    <a:pt x="18512" y="7057"/>
                  </a:cubicBezTo>
                  <a:lnTo>
                    <a:pt x="19569" y="7639"/>
                  </a:lnTo>
                  <a:cubicBezTo>
                    <a:pt x="19474" y="7781"/>
                    <a:pt x="19113" y="8247"/>
                    <a:pt x="19059" y="8329"/>
                  </a:cubicBezTo>
                  <a:cubicBezTo>
                    <a:pt x="18927" y="8535"/>
                    <a:pt x="19004" y="8829"/>
                    <a:pt x="19237" y="8937"/>
                  </a:cubicBezTo>
                  <a:cubicBezTo>
                    <a:pt x="20146" y="9349"/>
                    <a:pt x="20607" y="10144"/>
                    <a:pt x="20607" y="11299"/>
                  </a:cubicBezTo>
                  <a:cubicBezTo>
                    <a:pt x="20609" y="12314"/>
                    <a:pt x="20043" y="13245"/>
                    <a:pt x="19141" y="13713"/>
                  </a:cubicBezTo>
                  <a:lnTo>
                    <a:pt x="19141" y="13714"/>
                  </a:lnTo>
                  <a:cubicBezTo>
                    <a:pt x="18936" y="13820"/>
                    <a:pt x="18857" y="14073"/>
                    <a:pt x="18963" y="14277"/>
                  </a:cubicBezTo>
                  <a:cubicBezTo>
                    <a:pt x="19652" y="15606"/>
                    <a:pt x="19098" y="17287"/>
                    <a:pt x="17770" y="17957"/>
                  </a:cubicBezTo>
                  <a:cubicBezTo>
                    <a:pt x="17657" y="18014"/>
                    <a:pt x="17576" y="18119"/>
                    <a:pt x="17549" y="18243"/>
                  </a:cubicBezTo>
                  <a:cubicBezTo>
                    <a:pt x="17269" y="19558"/>
                    <a:pt x="15668" y="20549"/>
                    <a:pt x="13827" y="20549"/>
                  </a:cubicBezTo>
                  <a:cubicBezTo>
                    <a:pt x="12833" y="20549"/>
                    <a:pt x="11879" y="20261"/>
                    <a:pt x="11173" y="19752"/>
                  </a:cubicBezTo>
                  <a:cubicBezTo>
                    <a:pt x="11173" y="19727"/>
                    <a:pt x="11180" y="17338"/>
                    <a:pt x="11182" y="16293"/>
                  </a:cubicBezTo>
                  <a:lnTo>
                    <a:pt x="12636" y="14838"/>
                  </a:lnTo>
                  <a:lnTo>
                    <a:pt x="13521" y="15722"/>
                  </a:lnTo>
                  <a:cubicBezTo>
                    <a:pt x="13598" y="15800"/>
                    <a:pt x="13708" y="15840"/>
                    <a:pt x="13817" y="15840"/>
                  </a:cubicBezTo>
                  <a:cubicBezTo>
                    <a:pt x="13924" y="15840"/>
                    <a:pt x="14031" y="15802"/>
                    <a:pt x="14111" y="15722"/>
                  </a:cubicBezTo>
                  <a:cubicBezTo>
                    <a:pt x="14275" y="15560"/>
                    <a:pt x="14275" y="15295"/>
                    <a:pt x="14111" y="15133"/>
                  </a:cubicBezTo>
                  <a:lnTo>
                    <a:pt x="13227" y="14249"/>
                  </a:lnTo>
                  <a:lnTo>
                    <a:pt x="13848" y="13628"/>
                  </a:lnTo>
                  <a:lnTo>
                    <a:pt x="14686" y="14464"/>
                  </a:lnTo>
                  <a:cubicBezTo>
                    <a:pt x="14762" y="14540"/>
                    <a:pt x="14872" y="14580"/>
                    <a:pt x="14983" y="14580"/>
                  </a:cubicBezTo>
                  <a:cubicBezTo>
                    <a:pt x="15090" y="14580"/>
                    <a:pt x="15198" y="14542"/>
                    <a:pt x="15277" y="14464"/>
                  </a:cubicBezTo>
                  <a:cubicBezTo>
                    <a:pt x="15440" y="14301"/>
                    <a:pt x="15440" y="14037"/>
                    <a:pt x="15277" y="13874"/>
                  </a:cubicBezTo>
                  <a:lnTo>
                    <a:pt x="14439" y="13036"/>
                  </a:lnTo>
                  <a:lnTo>
                    <a:pt x="15049" y="12429"/>
                  </a:lnTo>
                  <a:lnTo>
                    <a:pt x="15886" y="13265"/>
                  </a:lnTo>
                  <a:cubicBezTo>
                    <a:pt x="15967" y="13343"/>
                    <a:pt x="16072" y="13382"/>
                    <a:pt x="16176" y="13382"/>
                  </a:cubicBezTo>
                  <a:cubicBezTo>
                    <a:pt x="16283" y="13382"/>
                    <a:pt x="16390" y="13342"/>
                    <a:pt x="16471" y="13260"/>
                  </a:cubicBezTo>
                  <a:cubicBezTo>
                    <a:pt x="16633" y="13099"/>
                    <a:pt x="16634" y="12838"/>
                    <a:pt x="16476" y="12675"/>
                  </a:cubicBezTo>
                  <a:lnTo>
                    <a:pt x="15638" y="11837"/>
                  </a:lnTo>
                  <a:lnTo>
                    <a:pt x="16509" y="10967"/>
                  </a:lnTo>
                  <a:cubicBezTo>
                    <a:pt x="16664" y="10812"/>
                    <a:pt x="16673" y="10540"/>
                    <a:pt x="16509" y="10376"/>
                  </a:cubicBezTo>
                  <a:lnTo>
                    <a:pt x="15622" y="9489"/>
                  </a:lnTo>
                  <a:lnTo>
                    <a:pt x="16506" y="8605"/>
                  </a:lnTo>
                  <a:cubicBezTo>
                    <a:pt x="16667" y="8442"/>
                    <a:pt x="16667" y="8178"/>
                    <a:pt x="16504" y="8015"/>
                  </a:cubicBezTo>
                  <a:cubicBezTo>
                    <a:pt x="16423" y="7934"/>
                    <a:pt x="16315" y="7893"/>
                    <a:pt x="16208" y="7893"/>
                  </a:cubicBezTo>
                  <a:cubicBezTo>
                    <a:pt x="16102" y="7893"/>
                    <a:pt x="15996" y="7933"/>
                    <a:pt x="15915" y="8014"/>
                  </a:cubicBezTo>
                  <a:lnTo>
                    <a:pt x="15031" y="8898"/>
                  </a:lnTo>
                  <a:lnTo>
                    <a:pt x="14422" y="8290"/>
                  </a:lnTo>
                  <a:lnTo>
                    <a:pt x="15305" y="7406"/>
                  </a:lnTo>
                  <a:cubicBezTo>
                    <a:pt x="15474" y="7243"/>
                    <a:pt x="15476" y="6975"/>
                    <a:pt x="15311" y="6809"/>
                  </a:cubicBezTo>
                  <a:cubicBezTo>
                    <a:pt x="15229" y="6728"/>
                    <a:pt x="15122" y="6687"/>
                    <a:pt x="15015" y="6687"/>
                  </a:cubicBezTo>
                  <a:cubicBezTo>
                    <a:pt x="14906" y="6687"/>
                    <a:pt x="14797" y="6730"/>
                    <a:pt x="14716" y="6815"/>
                  </a:cubicBezTo>
                  <a:lnTo>
                    <a:pt x="13830" y="7699"/>
                  </a:lnTo>
                  <a:lnTo>
                    <a:pt x="13211" y="7078"/>
                  </a:lnTo>
                  <a:lnTo>
                    <a:pt x="14047" y="6242"/>
                  </a:lnTo>
                  <a:cubicBezTo>
                    <a:pt x="14210" y="6079"/>
                    <a:pt x="14210" y="5815"/>
                    <a:pt x="14047" y="5652"/>
                  </a:cubicBezTo>
                  <a:cubicBezTo>
                    <a:pt x="13965" y="5570"/>
                    <a:pt x="13858" y="5529"/>
                    <a:pt x="13750" y="5529"/>
                  </a:cubicBezTo>
                  <a:cubicBezTo>
                    <a:pt x="13644" y="5529"/>
                    <a:pt x="13538" y="5569"/>
                    <a:pt x="13457" y="5650"/>
                  </a:cubicBezTo>
                  <a:lnTo>
                    <a:pt x="12619" y="6488"/>
                  </a:lnTo>
                  <a:lnTo>
                    <a:pt x="11198" y="5067"/>
                  </a:lnTo>
                  <a:lnTo>
                    <a:pt x="11198" y="1899"/>
                  </a:lnTo>
                  <a:cubicBezTo>
                    <a:pt x="11701" y="1230"/>
                    <a:pt x="12515" y="837"/>
                    <a:pt x="13409" y="837"/>
                  </a:cubicBezTo>
                  <a:close/>
                  <a:moveTo>
                    <a:pt x="8091" y="1"/>
                  </a:moveTo>
                  <a:cubicBezTo>
                    <a:pt x="6308" y="1"/>
                    <a:pt x="4829" y="1319"/>
                    <a:pt x="4575" y="3032"/>
                  </a:cubicBezTo>
                  <a:cubicBezTo>
                    <a:pt x="4399" y="3001"/>
                    <a:pt x="4194" y="2979"/>
                    <a:pt x="3969" y="2979"/>
                  </a:cubicBezTo>
                  <a:cubicBezTo>
                    <a:pt x="3136" y="2979"/>
                    <a:pt x="2037" y="3283"/>
                    <a:pt x="1159" y="4592"/>
                  </a:cubicBezTo>
                  <a:cubicBezTo>
                    <a:pt x="0" y="6319"/>
                    <a:pt x="932" y="7727"/>
                    <a:pt x="1467" y="8424"/>
                  </a:cubicBezTo>
                  <a:cubicBezTo>
                    <a:pt x="554" y="9023"/>
                    <a:pt x="59" y="10026"/>
                    <a:pt x="59" y="11299"/>
                  </a:cubicBezTo>
                  <a:cubicBezTo>
                    <a:pt x="57" y="12485"/>
                    <a:pt x="648" y="13593"/>
                    <a:pt x="1634" y="14252"/>
                  </a:cubicBezTo>
                  <a:cubicBezTo>
                    <a:pt x="1007" y="15888"/>
                    <a:pt x="1664" y="17736"/>
                    <a:pt x="3184" y="18610"/>
                  </a:cubicBezTo>
                  <a:cubicBezTo>
                    <a:pt x="3648" y="20228"/>
                    <a:pt x="5498" y="21384"/>
                    <a:pt x="7673" y="21384"/>
                  </a:cubicBezTo>
                  <a:cubicBezTo>
                    <a:pt x="8829" y="21384"/>
                    <a:pt x="9907" y="21061"/>
                    <a:pt x="10750" y="20475"/>
                  </a:cubicBezTo>
                  <a:cubicBezTo>
                    <a:pt x="11595" y="21061"/>
                    <a:pt x="12673" y="21384"/>
                    <a:pt x="13829" y="21384"/>
                  </a:cubicBezTo>
                  <a:cubicBezTo>
                    <a:pt x="16004" y="21384"/>
                    <a:pt x="17854" y="20228"/>
                    <a:pt x="18318" y="18610"/>
                  </a:cubicBezTo>
                  <a:cubicBezTo>
                    <a:pt x="19838" y="17736"/>
                    <a:pt x="20495" y="15888"/>
                    <a:pt x="19868" y="14252"/>
                  </a:cubicBezTo>
                  <a:cubicBezTo>
                    <a:pt x="20853" y="13593"/>
                    <a:pt x="21443" y="12484"/>
                    <a:pt x="21442" y="11299"/>
                  </a:cubicBezTo>
                  <a:cubicBezTo>
                    <a:pt x="21442" y="10026"/>
                    <a:pt x="20946" y="9023"/>
                    <a:pt x="20034" y="8424"/>
                  </a:cubicBezTo>
                  <a:cubicBezTo>
                    <a:pt x="20568" y="7727"/>
                    <a:pt x="21500" y="6319"/>
                    <a:pt x="20341" y="4592"/>
                  </a:cubicBezTo>
                  <a:cubicBezTo>
                    <a:pt x="19464" y="3285"/>
                    <a:pt x="18367" y="2980"/>
                    <a:pt x="17535" y="2980"/>
                  </a:cubicBezTo>
                  <a:cubicBezTo>
                    <a:pt x="17310" y="2980"/>
                    <a:pt x="17104" y="3002"/>
                    <a:pt x="16927" y="3033"/>
                  </a:cubicBezTo>
                  <a:cubicBezTo>
                    <a:pt x="16671" y="1319"/>
                    <a:pt x="15190" y="1"/>
                    <a:pt x="13409" y="1"/>
                  </a:cubicBezTo>
                  <a:cubicBezTo>
                    <a:pt x="12372" y="1"/>
                    <a:pt x="11413" y="416"/>
                    <a:pt x="10750" y="1133"/>
                  </a:cubicBezTo>
                  <a:cubicBezTo>
                    <a:pt x="10087" y="416"/>
                    <a:pt x="9130" y="1"/>
                    <a:pt x="80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2"/>
            <p:cNvSpPr/>
            <p:nvPr/>
          </p:nvSpPr>
          <p:spPr>
            <a:xfrm>
              <a:off x="4707475" y="3096600"/>
              <a:ext cx="51200" cy="49000"/>
            </a:xfrm>
            <a:custGeom>
              <a:rect b="b" l="l" r="r" t="t"/>
              <a:pathLst>
                <a:path extrusionOk="0" h="1960" w="2048">
                  <a:moveTo>
                    <a:pt x="459" y="1"/>
                  </a:moveTo>
                  <a:cubicBezTo>
                    <a:pt x="353" y="1"/>
                    <a:pt x="247" y="41"/>
                    <a:pt x="165" y="123"/>
                  </a:cubicBezTo>
                  <a:cubicBezTo>
                    <a:pt x="2" y="287"/>
                    <a:pt x="1" y="550"/>
                    <a:pt x="164" y="714"/>
                  </a:cubicBezTo>
                  <a:lnTo>
                    <a:pt x="1294" y="1843"/>
                  </a:lnTo>
                  <a:cubicBezTo>
                    <a:pt x="1370" y="1919"/>
                    <a:pt x="1480" y="1959"/>
                    <a:pt x="1591" y="1959"/>
                  </a:cubicBezTo>
                  <a:cubicBezTo>
                    <a:pt x="1698" y="1959"/>
                    <a:pt x="1806" y="1921"/>
                    <a:pt x="1885" y="1843"/>
                  </a:cubicBezTo>
                  <a:cubicBezTo>
                    <a:pt x="2048" y="1680"/>
                    <a:pt x="2048" y="1416"/>
                    <a:pt x="1885" y="1253"/>
                  </a:cubicBezTo>
                  <a:lnTo>
                    <a:pt x="755" y="123"/>
                  </a:lnTo>
                  <a:cubicBezTo>
                    <a:pt x="673" y="41"/>
                    <a:pt x="566" y="1"/>
                    <a:pt x="4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2"/>
            <p:cNvSpPr/>
            <p:nvPr/>
          </p:nvSpPr>
          <p:spPr>
            <a:xfrm>
              <a:off x="4569500" y="3258075"/>
              <a:ext cx="83850" cy="79500"/>
            </a:xfrm>
            <a:custGeom>
              <a:rect b="b" l="l" r="r" t="t"/>
              <a:pathLst>
                <a:path extrusionOk="0" h="3180" w="3354">
                  <a:moveTo>
                    <a:pt x="1374" y="1505"/>
                  </a:moveTo>
                  <a:cubicBezTo>
                    <a:pt x="1589" y="1505"/>
                    <a:pt x="1795" y="1672"/>
                    <a:pt x="1795" y="1925"/>
                  </a:cubicBezTo>
                  <a:cubicBezTo>
                    <a:pt x="1795" y="2155"/>
                    <a:pt x="1607" y="2341"/>
                    <a:pt x="1377" y="2343"/>
                  </a:cubicBezTo>
                  <a:cubicBezTo>
                    <a:pt x="1004" y="2343"/>
                    <a:pt x="817" y="1892"/>
                    <a:pt x="1081" y="1629"/>
                  </a:cubicBezTo>
                  <a:cubicBezTo>
                    <a:pt x="1166" y="1543"/>
                    <a:pt x="1271" y="1505"/>
                    <a:pt x="1374" y="1505"/>
                  </a:cubicBezTo>
                  <a:close/>
                  <a:moveTo>
                    <a:pt x="2894" y="0"/>
                  </a:moveTo>
                  <a:cubicBezTo>
                    <a:pt x="2788" y="0"/>
                    <a:pt x="2681" y="41"/>
                    <a:pt x="2600" y="123"/>
                  </a:cubicBezTo>
                  <a:lnTo>
                    <a:pt x="1925" y="797"/>
                  </a:lnTo>
                  <a:cubicBezTo>
                    <a:pt x="1749" y="712"/>
                    <a:pt x="1561" y="671"/>
                    <a:pt x="1376" y="671"/>
                  </a:cubicBezTo>
                  <a:cubicBezTo>
                    <a:pt x="982" y="671"/>
                    <a:pt x="598" y="856"/>
                    <a:pt x="356" y="1193"/>
                  </a:cubicBezTo>
                  <a:cubicBezTo>
                    <a:pt x="0" y="1690"/>
                    <a:pt x="52" y="2371"/>
                    <a:pt x="481" y="2805"/>
                  </a:cubicBezTo>
                  <a:cubicBezTo>
                    <a:pt x="725" y="3053"/>
                    <a:pt x="1049" y="3180"/>
                    <a:pt x="1375" y="3180"/>
                  </a:cubicBezTo>
                  <a:cubicBezTo>
                    <a:pt x="1625" y="3180"/>
                    <a:pt x="1875" y="3106"/>
                    <a:pt x="2092" y="2955"/>
                  </a:cubicBezTo>
                  <a:cubicBezTo>
                    <a:pt x="2594" y="2605"/>
                    <a:pt x="2770" y="1945"/>
                    <a:pt x="2511" y="1393"/>
                  </a:cubicBezTo>
                  <a:lnTo>
                    <a:pt x="3189" y="714"/>
                  </a:lnTo>
                  <a:cubicBezTo>
                    <a:pt x="3354" y="551"/>
                    <a:pt x="3354" y="287"/>
                    <a:pt x="3189" y="123"/>
                  </a:cubicBezTo>
                  <a:cubicBezTo>
                    <a:pt x="3108" y="41"/>
                    <a:pt x="3001" y="0"/>
                    <a:pt x="28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2"/>
            <p:cNvSpPr/>
            <p:nvPr/>
          </p:nvSpPr>
          <p:spPr>
            <a:xfrm>
              <a:off x="4665225" y="3178850"/>
              <a:ext cx="68275" cy="97800"/>
            </a:xfrm>
            <a:custGeom>
              <a:rect b="b" l="l" r="r" t="t"/>
              <a:pathLst>
                <a:path extrusionOk="0" h="3912" w="2731">
                  <a:moveTo>
                    <a:pt x="1346" y="2235"/>
                  </a:moveTo>
                  <a:cubicBezTo>
                    <a:pt x="1561" y="2235"/>
                    <a:pt x="1767" y="2402"/>
                    <a:pt x="1767" y="2654"/>
                  </a:cubicBezTo>
                  <a:cubicBezTo>
                    <a:pt x="1767" y="2885"/>
                    <a:pt x="1580" y="3072"/>
                    <a:pt x="1349" y="3072"/>
                  </a:cubicBezTo>
                  <a:cubicBezTo>
                    <a:pt x="976" y="3072"/>
                    <a:pt x="789" y="2623"/>
                    <a:pt x="1053" y="2358"/>
                  </a:cubicBezTo>
                  <a:cubicBezTo>
                    <a:pt x="1138" y="2273"/>
                    <a:pt x="1243" y="2235"/>
                    <a:pt x="1346" y="2235"/>
                  </a:cubicBezTo>
                  <a:close/>
                  <a:moveTo>
                    <a:pt x="2186" y="1"/>
                  </a:moveTo>
                  <a:cubicBezTo>
                    <a:pt x="2007" y="1"/>
                    <a:pt x="1841" y="118"/>
                    <a:pt x="1786" y="300"/>
                  </a:cubicBezTo>
                  <a:lnTo>
                    <a:pt x="1437" y="1404"/>
                  </a:lnTo>
                  <a:cubicBezTo>
                    <a:pt x="1409" y="1403"/>
                    <a:pt x="1379" y="1401"/>
                    <a:pt x="1349" y="1401"/>
                  </a:cubicBezTo>
                  <a:cubicBezTo>
                    <a:pt x="1348" y="1401"/>
                    <a:pt x="1347" y="1401"/>
                    <a:pt x="1346" y="1401"/>
                  </a:cubicBezTo>
                  <a:cubicBezTo>
                    <a:pt x="744" y="1401"/>
                    <a:pt x="228" y="1828"/>
                    <a:pt x="114" y="2420"/>
                  </a:cubicBezTo>
                  <a:cubicBezTo>
                    <a:pt x="1" y="3011"/>
                    <a:pt x="323" y="3601"/>
                    <a:pt x="885" y="3823"/>
                  </a:cubicBezTo>
                  <a:cubicBezTo>
                    <a:pt x="1036" y="3883"/>
                    <a:pt x="1192" y="3912"/>
                    <a:pt x="1347" y="3912"/>
                  </a:cubicBezTo>
                  <a:cubicBezTo>
                    <a:pt x="1766" y="3912"/>
                    <a:pt x="2171" y="3701"/>
                    <a:pt x="2406" y="3329"/>
                  </a:cubicBezTo>
                  <a:cubicBezTo>
                    <a:pt x="2730" y="2821"/>
                    <a:pt x="2646" y="2154"/>
                    <a:pt x="2206" y="1742"/>
                  </a:cubicBezTo>
                  <a:lnTo>
                    <a:pt x="2582" y="550"/>
                  </a:lnTo>
                  <a:cubicBezTo>
                    <a:pt x="2657" y="329"/>
                    <a:pt x="2535" y="91"/>
                    <a:pt x="2312" y="20"/>
                  </a:cubicBezTo>
                  <a:cubicBezTo>
                    <a:pt x="2270" y="7"/>
                    <a:pt x="2228" y="1"/>
                    <a:pt x="2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2"/>
            <p:cNvSpPr/>
            <p:nvPr/>
          </p:nvSpPr>
          <p:spPr>
            <a:xfrm>
              <a:off x="4572825" y="2897975"/>
              <a:ext cx="95725" cy="82350"/>
            </a:xfrm>
            <a:custGeom>
              <a:rect b="b" l="l" r="r" t="t"/>
              <a:pathLst>
                <a:path extrusionOk="0" h="3294" w="3829">
                  <a:moveTo>
                    <a:pt x="1366" y="837"/>
                  </a:moveTo>
                  <a:cubicBezTo>
                    <a:pt x="1581" y="837"/>
                    <a:pt x="1787" y="1004"/>
                    <a:pt x="1787" y="1257"/>
                  </a:cubicBezTo>
                  <a:cubicBezTo>
                    <a:pt x="1786" y="1487"/>
                    <a:pt x="1599" y="1675"/>
                    <a:pt x="1369" y="1675"/>
                  </a:cubicBezTo>
                  <a:cubicBezTo>
                    <a:pt x="996" y="1675"/>
                    <a:pt x="809" y="1224"/>
                    <a:pt x="1072" y="961"/>
                  </a:cubicBezTo>
                  <a:cubicBezTo>
                    <a:pt x="1158" y="875"/>
                    <a:pt x="1263" y="837"/>
                    <a:pt x="1366" y="837"/>
                  </a:cubicBezTo>
                  <a:close/>
                  <a:moveTo>
                    <a:pt x="1368" y="1"/>
                  </a:moveTo>
                  <a:cubicBezTo>
                    <a:pt x="990" y="1"/>
                    <a:pt x="620" y="171"/>
                    <a:pt x="375" y="486"/>
                  </a:cubicBezTo>
                  <a:cubicBezTo>
                    <a:pt x="0" y="970"/>
                    <a:pt x="27" y="1652"/>
                    <a:pt x="441" y="2103"/>
                  </a:cubicBezTo>
                  <a:cubicBezTo>
                    <a:pt x="686" y="2371"/>
                    <a:pt x="1024" y="2511"/>
                    <a:pt x="1367" y="2511"/>
                  </a:cubicBezTo>
                  <a:cubicBezTo>
                    <a:pt x="1601" y="2511"/>
                    <a:pt x="1837" y="2446"/>
                    <a:pt x="2046" y="2312"/>
                  </a:cubicBezTo>
                  <a:lnTo>
                    <a:pt x="3083" y="3190"/>
                  </a:lnTo>
                  <a:cubicBezTo>
                    <a:pt x="3162" y="3259"/>
                    <a:pt x="3260" y="3293"/>
                    <a:pt x="3357" y="3293"/>
                  </a:cubicBezTo>
                  <a:cubicBezTo>
                    <a:pt x="3476" y="3293"/>
                    <a:pt x="3595" y="3243"/>
                    <a:pt x="3677" y="3145"/>
                  </a:cubicBezTo>
                  <a:cubicBezTo>
                    <a:pt x="3828" y="2966"/>
                    <a:pt x="3803" y="2699"/>
                    <a:pt x="3622" y="2551"/>
                  </a:cubicBezTo>
                  <a:lnTo>
                    <a:pt x="3621" y="2551"/>
                  </a:lnTo>
                  <a:lnTo>
                    <a:pt x="2558" y="1652"/>
                  </a:lnTo>
                  <a:cubicBezTo>
                    <a:pt x="2750" y="1072"/>
                    <a:pt x="2496" y="437"/>
                    <a:pt x="1957" y="149"/>
                  </a:cubicBezTo>
                  <a:cubicBezTo>
                    <a:pt x="1771" y="49"/>
                    <a:pt x="1568" y="1"/>
                    <a:pt x="13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2"/>
            <p:cNvSpPr/>
            <p:nvPr/>
          </p:nvSpPr>
          <p:spPr>
            <a:xfrm>
              <a:off x="4427700" y="3258200"/>
              <a:ext cx="83250" cy="79300"/>
            </a:xfrm>
            <a:custGeom>
              <a:rect b="b" l="l" r="r" t="t"/>
              <a:pathLst>
                <a:path extrusionOk="0" h="3172" w="3330">
                  <a:moveTo>
                    <a:pt x="1968" y="1500"/>
                  </a:moveTo>
                  <a:cubicBezTo>
                    <a:pt x="2183" y="1500"/>
                    <a:pt x="2389" y="1667"/>
                    <a:pt x="2389" y="1920"/>
                  </a:cubicBezTo>
                  <a:cubicBezTo>
                    <a:pt x="2389" y="2150"/>
                    <a:pt x="2202" y="2336"/>
                    <a:pt x="1971" y="2338"/>
                  </a:cubicBezTo>
                  <a:cubicBezTo>
                    <a:pt x="1598" y="2338"/>
                    <a:pt x="1411" y="1887"/>
                    <a:pt x="1675" y="1624"/>
                  </a:cubicBezTo>
                  <a:cubicBezTo>
                    <a:pt x="1760" y="1538"/>
                    <a:pt x="1865" y="1500"/>
                    <a:pt x="1968" y="1500"/>
                  </a:cubicBezTo>
                  <a:close/>
                  <a:moveTo>
                    <a:pt x="459" y="1"/>
                  </a:moveTo>
                  <a:cubicBezTo>
                    <a:pt x="352" y="1"/>
                    <a:pt x="245" y="42"/>
                    <a:pt x="163" y="124"/>
                  </a:cubicBezTo>
                  <a:cubicBezTo>
                    <a:pt x="2" y="285"/>
                    <a:pt x="0" y="545"/>
                    <a:pt x="158" y="709"/>
                  </a:cubicBezTo>
                  <a:lnTo>
                    <a:pt x="836" y="1387"/>
                  </a:lnTo>
                  <a:cubicBezTo>
                    <a:pt x="600" y="1891"/>
                    <a:pt x="726" y="2491"/>
                    <a:pt x="1144" y="2860"/>
                  </a:cubicBezTo>
                  <a:cubicBezTo>
                    <a:pt x="1378" y="3066"/>
                    <a:pt x="1673" y="3172"/>
                    <a:pt x="1970" y="3172"/>
                  </a:cubicBezTo>
                  <a:cubicBezTo>
                    <a:pt x="2203" y="3172"/>
                    <a:pt x="2436" y="3107"/>
                    <a:pt x="2643" y="2975"/>
                  </a:cubicBezTo>
                  <a:cubicBezTo>
                    <a:pt x="3113" y="2677"/>
                    <a:pt x="3330" y="2103"/>
                    <a:pt x="3174" y="1569"/>
                  </a:cubicBezTo>
                  <a:cubicBezTo>
                    <a:pt x="3019" y="1034"/>
                    <a:pt x="2528" y="665"/>
                    <a:pt x="1971" y="665"/>
                  </a:cubicBezTo>
                  <a:cubicBezTo>
                    <a:pt x="1781" y="665"/>
                    <a:pt x="1593" y="709"/>
                    <a:pt x="1423" y="792"/>
                  </a:cubicBezTo>
                  <a:lnTo>
                    <a:pt x="748" y="118"/>
                  </a:lnTo>
                  <a:cubicBezTo>
                    <a:pt x="667" y="40"/>
                    <a:pt x="563" y="1"/>
                    <a:pt x="4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2"/>
            <p:cNvSpPr/>
            <p:nvPr/>
          </p:nvSpPr>
          <p:spPr>
            <a:xfrm>
              <a:off x="4321975" y="3096600"/>
              <a:ext cx="51400" cy="49275"/>
            </a:xfrm>
            <a:custGeom>
              <a:rect b="b" l="l" r="r" t="t"/>
              <a:pathLst>
                <a:path extrusionOk="0" h="1971" w="2056">
                  <a:moveTo>
                    <a:pt x="1598" y="1"/>
                  </a:moveTo>
                  <a:cubicBezTo>
                    <a:pt x="1491" y="1"/>
                    <a:pt x="1384" y="41"/>
                    <a:pt x="1303" y="123"/>
                  </a:cubicBezTo>
                  <a:lnTo>
                    <a:pt x="173" y="1253"/>
                  </a:lnTo>
                  <a:cubicBezTo>
                    <a:pt x="4" y="1414"/>
                    <a:pt x="1" y="1683"/>
                    <a:pt x="167" y="1849"/>
                  </a:cubicBezTo>
                  <a:cubicBezTo>
                    <a:pt x="248" y="1930"/>
                    <a:pt x="355" y="1971"/>
                    <a:pt x="461" y="1971"/>
                  </a:cubicBezTo>
                  <a:cubicBezTo>
                    <a:pt x="571" y="1971"/>
                    <a:pt x="680" y="1928"/>
                    <a:pt x="762" y="1843"/>
                  </a:cubicBezTo>
                  <a:lnTo>
                    <a:pt x="1893" y="714"/>
                  </a:lnTo>
                  <a:cubicBezTo>
                    <a:pt x="2055" y="551"/>
                    <a:pt x="2055" y="286"/>
                    <a:pt x="1893" y="123"/>
                  </a:cubicBezTo>
                  <a:cubicBezTo>
                    <a:pt x="1811" y="41"/>
                    <a:pt x="1705" y="1"/>
                    <a:pt x="15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2"/>
            <p:cNvSpPr/>
            <p:nvPr/>
          </p:nvSpPr>
          <p:spPr>
            <a:xfrm>
              <a:off x="4344050" y="3178850"/>
              <a:ext cx="69175" cy="97725"/>
            </a:xfrm>
            <a:custGeom>
              <a:rect b="b" l="l" r="r" t="t"/>
              <a:pathLst>
                <a:path extrusionOk="0" h="3909" w="2767">
                  <a:moveTo>
                    <a:pt x="1511" y="2235"/>
                  </a:moveTo>
                  <a:cubicBezTo>
                    <a:pt x="1726" y="2235"/>
                    <a:pt x="1932" y="2402"/>
                    <a:pt x="1932" y="2654"/>
                  </a:cubicBezTo>
                  <a:cubicBezTo>
                    <a:pt x="1932" y="2885"/>
                    <a:pt x="1746" y="3072"/>
                    <a:pt x="1514" y="3072"/>
                  </a:cubicBezTo>
                  <a:cubicBezTo>
                    <a:pt x="1141" y="3072"/>
                    <a:pt x="954" y="2623"/>
                    <a:pt x="1219" y="2358"/>
                  </a:cubicBezTo>
                  <a:cubicBezTo>
                    <a:pt x="1304" y="2273"/>
                    <a:pt x="1409" y="2235"/>
                    <a:pt x="1511" y="2235"/>
                  </a:cubicBezTo>
                  <a:close/>
                  <a:moveTo>
                    <a:pt x="677" y="1"/>
                  </a:moveTo>
                  <a:cubicBezTo>
                    <a:pt x="635" y="1"/>
                    <a:pt x="593" y="7"/>
                    <a:pt x="551" y="20"/>
                  </a:cubicBezTo>
                  <a:cubicBezTo>
                    <a:pt x="329" y="91"/>
                    <a:pt x="206" y="329"/>
                    <a:pt x="281" y="550"/>
                  </a:cubicBezTo>
                  <a:lnTo>
                    <a:pt x="657" y="1740"/>
                  </a:lnTo>
                  <a:cubicBezTo>
                    <a:pt x="0" y="2358"/>
                    <a:pt x="190" y="3447"/>
                    <a:pt x="1017" y="3804"/>
                  </a:cubicBezTo>
                  <a:cubicBezTo>
                    <a:pt x="1182" y="3875"/>
                    <a:pt x="1351" y="3908"/>
                    <a:pt x="1516" y="3908"/>
                  </a:cubicBezTo>
                  <a:cubicBezTo>
                    <a:pt x="2176" y="3908"/>
                    <a:pt x="2767" y="3376"/>
                    <a:pt x="2767" y="2654"/>
                  </a:cubicBezTo>
                  <a:cubicBezTo>
                    <a:pt x="2767" y="1976"/>
                    <a:pt x="2185" y="1410"/>
                    <a:pt x="1514" y="1401"/>
                  </a:cubicBezTo>
                  <a:cubicBezTo>
                    <a:pt x="1484" y="1401"/>
                    <a:pt x="1455" y="1401"/>
                    <a:pt x="1425" y="1404"/>
                  </a:cubicBezTo>
                  <a:cubicBezTo>
                    <a:pt x="1320" y="1034"/>
                    <a:pt x="1193" y="667"/>
                    <a:pt x="1077" y="300"/>
                  </a:cubicBezTo>
                  <a:cubicBezTo>
                    <a:pt x="1022" y="118"/>
                    <a:pt x="857" y="1"/>
                    <a:pt x="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2"/>
            <p:cNvSpPr/>
            <p:nvPr/>
          </p:nvSpPr>
          <p:spPr>
            <a:xfrm>
              <a:off x="4410050" y="2898025"/>
              <a:ext cx="99700" cy="82025"/>
            </a:xfrm>
            <a:custGeom>
              <a:rect b="b" l="l" r="r" t="t"/>
              <a:pathLst>
                <a:path extrusionOk="0" h="3281" w="3988">
                  <a:moveTo>
                    <a:pt x="2548" y="835"/>
                  </a:moveTo>
                  <a:cubicBezTo>
                    <a:pt x="2763" y="835"/>
                    <a:pt x="2968" y="1002"/>
                    <a:pt x="2968" y="1255"/>
                  </a:cubicBezTo>
                  <a:cubicBezTo>
                    <a:pt x="2968" y="1485"/>
                    <a:pt x="2782" y="1673"/>
                    <a:pt x="2550" y="1673"/>
                  </a:cubicBezTo>
                  <a:cubicBezTo>
                    <a:pt x="2178" y="1673"/>
                    <a:pt x="1992" y="1222"/>
                    <a:pt x="2254" y="959"/>
                  </a:cubicBezTo>
                  <a:cubicBezTo>
                    <a:pt x="2340" y="873"/>
                    <a:pt x="2445" y="835"/>
                    <a:pt x="2548" y="835"/>
                  </a:cubicBezTo>
                  <a:close/>
                  <a:moveTo>
                    <a:pt x="2550" y="1"/>
                  </a:moveTo>
                  <a:cubicBezTo>
                    <a:pt x="1716" y="1"/>
                    <a:pt x="1097" y="859"/>
                    <a:pt x="1362" y="1650"/>
                  </a:cubicBezTo>
                  <a:lnTo>
                    <a:pt x="299" y="2549"/>
                  </a:lnTo>
                  <a:cubicBezTo>
                    <a:pt x="0" y="2797"/>
                    <a:pt x="176" y="3281"/>
                    <a:pt x="562" y="3281"/>
                  </a:cubicBezTo>
                  <a:cubicBezTo>
                    <a:pt x="564" y="3281"/>
                    <a:pt x="566" y="3281"/>
                    <a:pt x="569" y="3281"/>
                  </a:cubicBezTo>
                  <a:cubicBezTo>
                    <a:pt x="571" y="3281"/>
                    <a:pt x="573" y="3281"/>
                    <a:pt x="575" y="3281"/>
                  </a:cubicBezTo>
                  <a:cubicBezTo>
                    <a:pt x="670" y="3281"/>
                    <a:pt x="763" y="3248"/>
                    <a:pt x="838" y="3188"/>
                  </a:cubicBezTo>
                  <a:lnTo>
                    <a:pt x="1875" y="2310"/>
                  </a:lnTo>
                  <a:cubicBezTo>
                    <a:pt x="2087" y="2446"/>
                    <a:pt x="2320" y="2509"/>
                    <a:pt x="2549" y="2509"/>
                  </a:cubicBezTo>
                  <a:cubicBezTo>
                    <a:pt x="3081" y="2509"/>
                    <a:pt x="3590" y="2168"/>
                    <a:pt x="3753" y="1607"/>
                  </a:cubicBezTo>
                  <a:cubicBezTo>
                    <a:pt x="3988" y="804"/>
                    <a:pt x="3386" y="2"/>
                    <a:pt x="2550" y="2"/>
                  </a:cubicBezTo>
                  <a:lnTo>
                    <a:pt x="25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2"/>
            <p:cNvSpPr/>
            <p:nvPr/>
          </p:nvSpPr>
          <p:spPr>
            <a:xfrm>
              <a:off x="4488650" y="3071175"/>
              <a:ext cx="104150" cy="20925"/>
            </a:xfrm>
            <a:custGeom>
              <a:rect b="b" l="l" r="r" t="t"/>
              <a:pathLst>
                <a:path extrusionOk="0" h="837" w="4166">
                  <a:moveTo>
                    <a:pt x="418" y="1"/>
                  </a:moveTo>
                  <a:cubicBezTo>
                    <a:pt x="188" y="1"/>
                    <a:pt x="0" y="187"/>
                    <a:pt x="0" y="419"/>
                  </a:cubicBezTo>
                  <a:cubicBezTo>
                    <a:pt x="0" y="650"/>
                    <a:pt x="188" y="837"/>
                    <a:pt x="418" y="837"/>
                  </a:cubicBezTo>
                  <a:cubicBezTo>
                    <a:pt x="420" y="837"/>
                    <a:pt x="423" y="837"/>
                    <a:pt x="426" y="837"/>
                  </a:cubicBezTo>
                  <a:lnTo>
                    <a:pt x="3740" y="837"/>
                  </a:lnTo>
                  <a:cubicBezTo>
                    <a:pt x="3743" y="837"/>
                    <a:pt x="3746" y="837"/>
                    <a:pt x="3749" y="837"/>
                  </a:cubicBezTo>
                  <a:cubicBezTo>
                    <a:pt x="3978" y="837"/>
                    <a:pt x="4166" y="650"/>
                    <a:pt x="4166" y="419"/>
                  </a:cubicBezTo>
                  <a:cubicBezTo>
                    <a:pt x="4166" y="187"/>
                    <a:pt x="3978" y="1"/>
                    <a:pt x="3749" y="1"/>
                  </a:cubicBezTo>
                  <a:cubicBezTo>
                    <a:pt x="3746" y="1"/>
                    <a:pt x="3743" y="1"/>
                    <a:pt x="3740" y="1"/>
                  </a:cubicBezTo>
                  <a:lnTo>
                    <a:pt x="426" y="1"/>
                  </a:lnTo>
                  <a:cubicBezTo>
                    <a:pt x="423" y="1"/>
                    <a:pt x="420" y="1"/>
                    <a:pt x="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2"/>
            <p:cNvSpPr/>
            <p:nvPr/>
          </p:nvSpPr>
          <p:spPr>
            <a:xfrm>
              <a:off x="4509950" y="3159075"/>
              <a:ext cx="61275" cy="20900"/>
            </a:xfrm>
            <a:custGeom>
              <a:rect b="b" l="l" r="r" t="t"/>
              <a:pathLst>
                <a:path extrusionOk="0" h="836" w="2451">
                  <a:moveTo>
                    <a:pt x="416" y="1"/>
                  </a:moveTo>
                  <a:cubicBezTo>
                    <a:pt x="188" y="1"/>
                    <a:pt x="1" y="188"/>
                    <a:pt x="1" y="417"/>
                  </a:cubicBezTo>
                  <a:cubicBezTo>
                    <a:pt x="1" y="649"/>
                    <a:pt x="189" y="835"/>
                    <a:pt x="418" y="835"/>
                  </a:cubicBezTo>
                  <a:cubicBezTo>
                    <a:pt x="421" y="835"/>
                    <a:pt x="424" y="835"/>
                    <a:pt x="426" y="835"/>
                  </a:cubicBezTo>
                  <a:lnTo>
                    <a:pt x="2025" y="835"/>
                  </a:lnTo>
                  <a:cubicBezTo>
                    <a:pt x="2028" y="835"/>
                    <a:pt x="2031" y="835"/>
                    <a:pt x="2034" y="835"/>
                  </a:cubicBezTo>
                  <a:cubicBezTo>
                    <a:pt x="2263" y="835"/>
                    <a:pt x="2451" y="649"/>
                    <a:pt x="2451" y="417"/>
                  </a:cubicBezTo>
                  <a:cubicBezTo>
                    <a:pt x="2451" y="188"/>
                    <a:pt x="2264" y="1"/>
                    <a:pt x="2036" y="1"/>
                  </a:cubicBezTo>
                  <a:cubicBezTo>
                    <a:pt x="2033" y="1"/>
                    <a:pt x="2029" y="1"/>
                    <a:pt x="2025" y="1"/>
                  </a:cubicBezTo>
                  <a:lnTo>
                    <a:pt x="426" y="1"/>
                  </a:lnTo>
                  <a:cubicBezTo>
                    <a:pt x="423" y="1"/>
                    <a:pt x="419"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2"/>
            <p:cNvSpPr/>
            <p:nvPr/>
          </p:nvSpPr>
          <p:spPr>
            <a:xfrm>
              <a:off x="4472100" y="3115600"/>
              <a:ext cx="94025" cy="20875"/>
            </a:xfrm>
            <a:custGeom>
              <a:rect b="b" l="l" r="r" t="t"/>
              <a:pathLst>
                <a:path extrusionOk="0" h="835" w="3761">
                  <a:moveTo>
                    <a:pt x="419" y="0"/>
                  </a:moveTo>
                  <a:cubicBezTo>
                    <a:pt x="188" y="0"/>
                    <a:pt x="1" y="187"/>
                    <a:pt x="1" y="418"/>
                  </a:cubicBezTo>
                  <a:cubicBezTo>
                    <a:pt x="1" y="648"/>
                    <a:pt x="188" y="835"/>
                    <a:pt x="419" y="835"/>
                  </a:cubicBezTo>
                  <a:lnTo>
                    <a:pt x="3342" y="835"/>
                  </a:lnTo>
                  <a:cubicBezTo>
                    <a:pt x="3574" y="835"/>
                    <a:pt x="3760" y="648"/>
                    <a:pt x="3760" y="418"/>
                  </a:cubicBezTo>
                  <a:cubicBezTo>
                    <a:pt x="3760" y="187"/>
                    <a:pt x="3574" y="0"/>
                    <a:pt x="33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2"/>
            <p:cNvSpPr/>
            <p:nvPr/>
          </p:nvSpPr>
          <p:spPr>
            <a:xfrm>
              <a:off x="4583450" y="3115600"/>
              <a:ext cx="24450" cy="20925"/>
            </a:xfrm>
            <a:custGeom>
              <a:rect b="b" l="l" r="r" t="t"/>
              <a:pathLst>
                <a:path extrusionOk="0" h="837" w="978">
                  <a:moveTo>
                    <a:pt x="559" y="0"/>
                  </a:moveTo>
                  <a:cubicBezTo>
                    <a:pt x="187" y="0"/>
                    <a:pt x="1" y="450"/>
                    <a:pt x="265" y="714"/>
                  </a:cubicBezTo>
                  <a:cubicBezTo>
                    <a:pt x="350" y="799"/>
                    <a:pt x="454" y="837"/>
                    <a:pt x="557" y="837"/>
                  </a:cubicBezTo>
                  <a:cubicBezTo>
                    <a:pt x="771" y="837"/>
                    <a:pt x="977" y="670"/>
                    <a:pt x="977" y="418"/>
                  </a:cubicBezTo>
                  <a:cubicBezTo>
                    <a:pt x="977" y="187"/>
                    <a:pt x="790"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52"/>
          <p:cNvGrpSpPr/>
          <p:nvPr/>
        </p:nvGrpSpPr>
        <p:grpSpPr>
          <a:xfrm>
            <a:off x="3896177" y="2694838"/>
            <a:ext cx="534675" cy="261025"/>
            <a:chOff x="3508375" y="2971600"/>
            <a:chExt cx="534675" cy="261025"/>
          </a:xfrm>
        </p:grpSpPr>
        <p:sp>
          <p:nvSpPr>
            <p:cNvPr id="861" name="Google Shape;861;p52"/>
            <p:cNvSpPr/>
            <p:nvPr/>
          </p:nvSpPr>
          <p:spPr>
            <a:xfrm>
              <a:off x="3508375" y="2971600"/>
              <a:ext cx="534675" cy="261025"/>
            </a:xfrm>
            <a:custGeom>
              <a:rect b="b" l="l" r="r" t="t"/>
              <a:pathLst>
                <a:path extrusionOk="0" h="10441" w="21387">
                  <a:moveTo>
                    <a:pt x="20523" y="845"/>
                  </a:moveTo>
                  <a:lnTo>
                    <a:pt x="20523" y="1723"/>
                  </a:lnTo>
                  <a:lnTo>
                    <a:pt x="1290" y="1723"/>
                  </a:lnTo>
                  <a:lnTo>
                    <a:pt x="1290" y="845"/>
                  </a:lnTo>
                  <a:close/>
                  <a:moveTo>
                    <a:pt x="12162" y="2567"/>
                  </a:moveTo>
                  <a:cubicBezTo>
                    <a:pt x="11883" y="2930"/>
                    <a:pt x="11644" y="3461"/>
                    <a:pt x="11575" y="4239"/>
                  </a:cubicBezTo>
                  <a:lnTo>
                    <a:pt x="10403" y="4239"/>
                  </a:lnTo>
                  <a:cubicBezTo>
                    <a:pt x="10341" y="3461"/>
                    <a:pt x="10103" y="2930"/>
                    <a:pt x="9827" y="2567"/>
                  </a:cubicBezTo>
                  <a:close/>
                  <a:moveTo>
                    <a:pt x="3383" y="4382"/>
                  </a:moveTo>
                  <a:lnTo>
                    <a:pt x="3383" y="6943"/>
                  </a:lnTo>
                  <a:lnTo>
                    <a:pt x="841" y="6943"/>
                  </a:lnTo>
                  <a:lnTo>
                    <a:pt x="841" y="4382"/>
                  </a:lnTo>
                  <a:close/>
                  <a:moveTo>
                    <a:pt x="6765" y="4382"/>
                  </a:moveTo>
                  <a:lnTo>
                    <a:pt x="6765" y="6943"/>
                  </a:lnTo>
                  <a:lnTo>
                    <a:pt x="4224" y="6943"/>
                  </a:lnTo>
                  <a:lnTo>
                    <a:pt x="4224" y="4382"/>
                  </a:lnTo>
                  <a:close/>
                  <a:moveTo>
                    <a:pt x="16071" y="2567"/>
                  </a:moveTo>
                  <a:lnTo>
                    <a:pt x="13942" y="8822"/>
                  </a:lnTo>
                  <a:cubicBezTo>
                    <a:pt x="12395" y="7753"/>
                    <a:pt x="12395" y="5795"/>
                    <a:pt x="12395" y="4705"/>
                  </a:cubicBezTo>
                  <a:cubicBezTo>
                    <a:pt x="12395" y="3890"/>
                    <a:pt x="12728" y="2606"/>
                    <a:pt x="13754" y="2567"/>
                  </a:cubicBezTo>
                  <a:close/>
                  <a:moveTo>
                    <a:pt x="8239" y="2568"/>
                  </a:moveTo>
                  <a:cubicBezTo>
                    <a:pt x="9278" y="2568"/>
                    <a:pt x="9581" y="3849"/>
                    <a:pt x="9581" y="4661"/>
                  </a:cubicBezTo>
                  <a:cubicBezTo>
                    <a:pt x="9581" y="5420"/>
                    <a:pt x="9581" y="6692"/>
                    <a:pt x="9001" y="7721"/>
                  </a:cubicBezTo>
                  <a:cubicBezTo>
                    <a:pt x="8316" y="8937"/>
                    <a:pt x="6947" y="9554"/>
                    <a:pt x="4931" y="9554"/>
                  </a:cubicBezTo>
                  <a:cubicBezTo>
                    <a:pt x="3749" y="9554"/>
                    <a:pt x="2804" y="8802"/>
                    <a:pt x="2271" y="7786"/>
                  </a:cubicBezTo>
                  <a:lnTo>
                    <a:pt x="7186" y="7786"/>
                  </a:lnTo>
                  <a:cubicBezTo>
                    <a:pt x="7417" y="7786"/>
                    <a:pt x="7605" y="7597"/>
                    <a:pt x="7605" y="7364"/>
                  </a:cubicBezTo>
                  <a:lnTo>
                    <a:pt x="7605" y="3960"/>
                  </a:lnTo>
                  <a:cubicBezTo>
                    <a:pt x="7605" y="3728"/>
                    <a:pt x="7417" y="3539"/>
                    <a:pt x="7186" y="3539"/>
                  </a:cubicBezTo>
                  <a:lnTo>
                    <a:pt x="1320" y="3539"/>
                  </a:lnTo>
                  <a:cubicBezTo>
                    <a:pt x="1302" y="3143"/>
                    <a:pt x="1300" y="2807"/>
                    <a:pt x="1303" y="2568"/>
                  </a:cubicBezTo>
                  <a:close/>
                  <a:moveTo>
                    <a:pt x="20541" y="2567"/>
                  </a:moveTo>
                  <a:cubicBezTo>
                    <a:pt x="20586" y="4311"/>
                    <a:pt x="20441" y="7313"/>
                    <a:pt x="19045" y="8764"/>
                  </a:cubicBezTo>
                  <a:lnTo>
                    <a:pt x="19045" y="8763"/>
                  </a:lnTo>
                  <a:cubicBezTo>
                    <a:pt x="18554" y="9275"/>
                    <a:pt x="17907" y="9593"/>
                    <a:pt x="17059" y="9596"/>
                  </a:cubicBezTo>
                  <a:lnTo>
                    <a:pt x="17648" y="7871"/>
                  </a:lnTo>
                  <a:cubicBezTo>
                    <a:pt x="17739" y="7604"/>
                    <a:pt x="17530" y="7312"/>
                    <a:pt x="17250" y="7312"/>
                  </a:cubicBezTo>
                  <a:cubicBezTo>
                    <a:pt x="17070" y="7313"/>
                    <a:pt x="16910" y="7426"/>
                    <a:pt x="16853" y="7598"/>
                  </a:cubicBezTo>
                  <a:lnTo>
                    <a:pt x="16184" y="9556"/>
                  </a:lnTo>
                  <a:cubicBezTo>
                    <a:pt x="15628" y="9499"/>
                    <a:pt x="15129" y="9387"/>
                    <a:pt x="14696" y="9218"/>
                  </a:cubicBezTo>
                  <a:lnTo>
                    <a:pt x="16959" y="2567"/>
                  </a:lnTo>
                  <a:lnTo>
                    <a:pt x="18567" y="2567"/>
                  </a:lnTo>
                  <a:lnTo>
                    <a:pt x="17942" y="4405"/>
                  </a:lnTo>
                  <a:cubicBezTo>
                    <a:pt x="17872" y="4624"/>
                    <a:pt x="17986" y="4860"/>
                    <a:pt x="18203" y="4939"/>
                  </a:cubicBezTo>
                  <a:cubicBezTo>
                    <a:pt x="18247" y="4954"/>
                    <a:pt x="18293" y="4961"/>
                    <a:pt x="18337" y="4961"/>
                  </a:cubicBezTo>
                  <a:cubicBezTo>
                    <a:pt x="18512" y="4961"/>
                    <a:pt x="18675" y="4852"/>
                    <a:pt x="18736" y="4678"/>
                  </a:cubicBezTo>
                  <a:lnTo>
                    <a:pt x="19456" y="2567"/>
                  </a:lnTo>
                  <a:close/>
                  <a:moveTo>
                    <a:pt x="870" y="0"/>
                  </a:moveTo>
                  <a:cubicBezTo>
                    <a:pt x="638" y="2"/>
                    <a:pt x="449" y="190"/>
                    <a:pt x="451" y="423"/>
                  </a:cubicBezTo>
                  <a:cubicBezTo>
                    <a:pt x="451" y="423"/>
                    <a:pt x="451" y="2952"/>
                    <a:pt x="475" y="3539"/>
                  </a:cubicBezTo>
                  <a:cubicBezTo>
                    <a:pt x="475" y="3539"/>
                    <a:pt x="473" y="3539"/>
                    <a:pt x="469" y="3539"/>
                  </a:cubicBezTo>
                  <a:cubicBezTo>
                    <a:pt x="416" y="3539"/>
                    <a:pt x="2" y="3552"/>
                    <a:pt x="2" y="3960"/>
                  </a:cubicBezTo>
                  <a:lnTo>
                    <a:pt x="2" y="7364"/>
                  </a:lnTo>
                  <a:cubicBezTo>
                    <a:pt x="0" y="7597"/>
                    <a:pt x="188" y="7786"/>
                    <a:pt x="421" y="7786"/>
                  </a:cubicBezTo>
                  <a:lnTo>
                    <a:pt x="1339" y="7786"/>
                  </a:lnTo>
                  <a:cubicBezTo>
                    <a:pt x="1581" y="8336"/>
                    <a:pt x="1890" y="8843"/>
                    <a:pt x="2283" y="9261"/>
                  </a:cubicBezTo>
                  <a:cubicBezTo>
                    <a:pt x="2989" y="10015"/>
                    <a:pt x="3880" y="10398"/>
                    <a:pt x="4931" y="10398"/>
                  </a:cubicBezTo>
                  <a:cubicBezTo>
                    <a:pt x="7273" y="10398"/>
                    <a:pt x="8888" y="9636"/>
                    <a:pt x="9733" y="8136"/>
                  </a:cubicBezTo>
                  <a:cubicBezTo>
                    <a:pt x="10315" y="7100"/>
                    <a:pt x="10405" y="5929"/>
                    <a:pt x="10418" y="5082"/>
                  </a:cubicBezTo>
                  <a:lnTo>
                    <a:pt x="11556" y="5082"/>
                  </a:lnTo>
                  <a:cubicBezTo>
                    <a:pt x="11575" y="6440"/>
                    <a:pt x="11776" y="8719"/>
                    <a:pt x="13987" y="9826"/>
                  </a:cubicBezTo>
                  <a:cubicBezTo>
                    <a:pt x="14803" y="10233"/>
                    <a:pt x="15832" y="10441"/>
                    <a:pt x="17044" y="10441"/>
                  </a:cubicBezTo>
                  <a:cubicBezTo>
                    <a:pt x="20547" y="10441"/>
                    <a:pt x="21386" y="6559"/>
                    <a:pt x="21383" y="3445"/>
                  </a:cubicBezTo>
                  <a:cubicBezTo>
                    <a:pt x="21383" y="3007"/>
                    <a:pt x="21364" y="992"/>
                    <a:pt x="21364" y="423"/>
                  </a:cubicBezTo>
                  <a:cubicBezTo>
                    <a:pt x="21364" y="190"/>
                    <a:pt x="21176" y="2"/>
                    <a:pt x="209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2"/>
            <p:cNvSpPr/>
            <p:nvPr/>
          </p:nvSpPr>
          <p:spPr>
            <a:xfrm>
              <a:off x="3941050" y="3114650"/>
              <a:ext cx="23950" cy="20975"/>
            </a:xfrm>
            <a:custGeom>
              <a:rect b="b" l="l" r="r" t="t"/>
              <a:pathLst>
                <a:path extrusionOk="0" h="839" w="958">
                  <a:moveTo>
                    <a:pt x="491" y="0"/>
                  </a:moveTo>
                  <a:cubicBezTo>
                    <a:pt x="322" y="0"/>
                    <a:pt x="152" y="96"/>
                    <a:pt x="90" y="279"/>
                  </a:cubicBezTo>
                  <a:cubicBezTo>
                    <a:pt x="0" y="546"/>
                    <a:pt x="206" y="839"/>
                    <a:pt x="487" y="839"/>
                  </a:cubicBezTo>
                  <a:cubicBezTo>
                    <a:pt x="668" y="839"/>
                    <a:pt x="827" y="724"/>
                    <a:pt x="884" y="553"/>
                  </a:cubicBezTo>
                  <a:cubicBezTo>
                    <a:pt x="957" y="340"/>
                    <a:pt x="836" y="89"/>
                    <a:pt x="623" y="20"/>
                  </a:cubicBezTo>
                  <a:cubicBezTo>
                    <a:pt x="580" y="7"/>
                    <a:pt x="535" y="0"/>
                    <a:pt x="4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2"/>
            <p:cNvSpPr/>
            <p:nvPr/>
          </p:nvSpPr>
          <p:spPr>
            <a:xfrm>
              <a:off x="3634450" y="3102950"/>
              <a:ext cx="21000" cy="21150"/>
            </a:xfrm>
            <a:custGeom>
              <a:rect b="b" l="l" r="r" t="t"/>
              <a:pathLst>
                <a:path extrusionOk="0" h="846" w="840">
                  <a:moveTo>
                    <a:pt x="420" y="0"/>
                  </a:moveTo>
                  <a:cubicBezTo>
                    <a:pt x="189" y="0"/>
                    <a:pt x="0" y="190"/>
                    <a:pt x="0" y="423"/>
                  </a:cubicBezTo>
                  <a:cubicBezTo>
                    <a:pt x="0" y="656"/>
                    <a:pt x="189" y="845"/>
                    <a:pt x="420" y="845"/>
                  </a:cubicBezTo>
                  <a:cubicBezTo>
                    <a:pt x="651" y="845"/>
                    <a:pt x="840" y="656"/>
                    <a:pt x="840" y="423"/>
                  </a:cubicBezTo>
                  <a:cubicBezTo>
                    <a:pt x="840" y="190"/>
                    <a:pt x="651" y="0"/>
                    <a:pt x="4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 name="Google Shape;864;p52"/>
          <p:cNvGrpSpPr/>
          <p:nvPr/>
        </p:nvGrpSpPr>
        <p:grpSpPr>
          <a:xfrm>
            <a:off x="3082805" y="2558050"/>
            <a:ext cx="534250" cy="534600"/>
            <a:chOff x="2719400" y="2848800"/>
            <a:chExt cx="534250" cy="534600"/>
          </a:xfrm>
        </p:grpSpPr>
        <p:sp>
          <p:nvSpPr>
            <p:cNvPr id="865" name="Google Shape;865;p52"/>
            <p:cNvSpPr/>
            <p:nvPr/>
          </p:nvSpPr>
          <p:spPr>
            <a:xfrm>
              <a:off x="2972450" y="2901225"/>
              <a:ext cx="24500" cy="21000"/>
            </a:xfrm>
            <a:custGeom>
              <a:rect b="b" l="l" r="r" t="t"/>
              <a:pathLst>
                <a:path extrusionOk="0" h="840" w="980">
                  <a:moveTo>
                    <a:pt x="560" y="1"/>
                  </a:moveTo>
                  <a:cubicBezTo>
                    <a:pt x="188" y="1"/>
                    <a:pt x="1" y="451"/>
                    <a:pt x="264" y="716"/>
                  </a:cubicBezTo>
                  <a:cubicBezTo>
                    <a:pt x="350" y="802"/>
                    <a:pt x="454" y="840"/>
                    <a:pt x="558" y="840"/>
                  </a:cubicBezTo>
                  <a:cubicBezTo>
                    <a:pt x="773" y="840"/>
                    <a:pt x="980" y="673"/>
                    <a:pt x="980" y="420"/>
                  </a:cubicBezTo>
                  <a:cubicBezTo>
                    <a:pt x="980" y="189"/>
                    <a:pt x="793" y="1"/>
                    <a:pt x="562" y="1"/>
                  </a:cubicBezTo>
                  <a:cubicBezTo>
                    <a:pt x="561" y="1"/>
                    <a:pt x="560" y="1"/>
                    <a:pt x="5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2"/>
            <p:cNvSpPr/>
            <p:nvPr/>
          </p:nvSpPr>
          <p:spPr>
            <a:xfrm>
              <a:off x="2820925" y="3092600"/>
              <a:ext cx="65350" cy="62875"/>
            </a:xfrm>
            <a:custGeom>
              <a:rect b="b" l="l" r="r" t="t"/>
              <a:pathLst>
                <a:path extrusionOk="0" h="2515" w="2614">
                  <a:moveTo>
                    <a:pt x="1356" y="837"/>
                  </a:moveTo>
                  <a:cubicBezTo>
                    <a:pt x="1572" y="837"/>
                    <a:pt x="1779" y="1004"/>
                    <a:pt x="1779" y="1258"/>
                  </a:cubicBezTo>
                  <a:cubicBezTo>
                    <a:pt x="1779" y="1488"/>
                    <a:pt x="1593" y="1676"/>
                    <a:pt x="1361" y="1676"/>
                  </a:cubicBezTo>
                  <a:cubicBezTo>
                    <a:pt x="1361" y="1676"/>
                    <a:pt x="1360" y="1676"/>
                    <a:pt x="1359" y="1676"/>
                  </a:cubicBezTo>
                  <a:cubicBezTo>
                    <a:pt x="987" y="1676"/>
                    <a:pt x="800" y="1226"/>
                    <a:pt x="1063" y="961"/>
                  </a:cubicBezTo>
                  <a:cubicBezTo>
                    <a:pt x="1148" y="875"/>
                    <a:pt x="1253" y="837"/>
                    <a:pt x="1356" y="837"/>
                  </a:cubicBezTo>
                  <a:close/>
                  <a:moveTo>
                    <a:pt x="1357" y="1"/>
                  </a:moveTo>
                  <a:cubicBezTo>
                    <a:pt x="850" y="1"/>
                    <a:pt x="392" y="305"/>
                    <a:pt x="197" y="774"/>
                  </a:cubicBezTo>
                  <a:cubicBezTo>
                    <a:pt x="1" y="1243"/>
                    <a:pt x="108" y="1785"/>
                    <a:pt x="467" y="2145"/>
                  </a:cubicBezTo>
                  <a:cubicBezTo>
                    <a:pt x="708" y="2386"/>
                    <a:pt x="1030" y="2514"/>
                    <a:pt x="1359" y="2514"/>
                  </a:cubicBezTo>
                  <a:cubicBezTo>
                    <a:pt x="1520" y="2514"/>
                    <a:pt x="1682" y="2483"/>
                    <a:pt x="1837" y="2419"/>
                  </a:cubicBezTo>
                  <a:cubicBezTo>
                    <a:pt x="2308" y="2225"/>
                    <a:pt x="2614" y="1765"/>
                    <a:pt x="2614" y="1258"/>
                  </a:cubicBezTo>
                  <a:cubicBezTo>
                    <a:pt x="2614" y="565"/>
                    <a:pt x="2054" y="2"/>
                    <a:pt x="1361" y="1"/>
                  </a:cubicBezTo>
                  <a:cubicBezTo>
                    <a:pt x="1360" y="1"/>
                    <a:pt x="1359" y="1"/>
                    <a:pt x="1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2"/>
            <p:cNvSpPr/>
            <p:nvPr/>
          </p:nvSpPr>
          <p:spPr>
            <a:xfrm>
              <a:off x="3084050" y="3092600"/>
              <a:ext cx="65350" cy="62875"/>
            </a:xfrm>
            <a:custGeom>
              <a:rect b="b" l="l" r="r" t="t"/>
              <a:pathLst>
                <a:path extrusionOk="0" h="2515" w="2614">
                  <a:moveTo>
                    <a:pt x="1355" y="837"/>
                  </a:moveTo>
                  <a:cubicBezTo>
                    <a:pt x="1571" y="837"/>
                    <a:pt x="1777" y="1004"/>
                    <a:pt x="1777" y="1258"/>
                  </a:cubicBezTo>
                  <a:cubicBezTo>
                    <a:pt x="1777" y="1488"/>
                    <a:pt x="1590" y="1676"/>
                    <a:pt x="1360" y="1676"/>
                  </a:cubicBezTo>
                  <a:cubicBezTo>
                    <a:pt x="1360" y="1676"/>
                    <a:pt x="1359" y="1676"/>
                    <a:pt x="1359" y="1676"/>
                  </a:cubicBezTo>
                  <a:cubicBezTo>
                    <a:pt x="985" y="1676"/>
                    <a:pt x="798" y="1226"/>
                    <a:pt x="1062" y="961"/>
                  </a:cubicBezTo>
                  <a:cubicBezTo>
                    <a:pt x="1147" y="875"/>
                    <a:pt x="1252" y="837"/>
                    <a:pt x="1355" y="837"/>
                  </a:cubicBezTo>
                  <a:close/>
                  <a:moveTo>
                    <a:pt x="1357" y="1"/>
                  </a:moveTo>
                  <a:cubicBezTo>
                    <a:pt x="849" y="1"/>
                    <a:pt x="391" y="305"/>
                    <a:pt x="196" y="774"/>
                  </a:cubicBezTo>
                  <a:cubicBezTo>
                    <a:pt x="0" y="1243"/>
                    <a:pt x="106" y="1785"/>
                    <a:pt x="466" y="2145"/>
                  </a:cubicBezTo>
                  <a:cubicBezTo>
                    <a:pt x="706" y="2386"/>
                    <a:pt x="1029" y="2514"/>
                    <a:pt x="1358" y="2514"/>
                  </a:cubicBezTo>
                  <a:cubicBezTo>
                    <a:pt x="1519" y="2514"/>
                    <a:pt x="1682" y="2483"/>
                    <a:pt x="1837" y="2419"/>
                  </a:cubicBezTo>
                  <a:cubicBezTo>
                    <a:pt x="2306" y="2225"/>
                    <a:pt x="2613" y="1765"/>
                    <a:pt x="2613" y="1258"/>
                  </a:cubicBezTo>
                  <a:cubicBezTo>
                    <a:pt x="2613" y="565"/>
                    <a:pt x="2053" y="2"/>
                    <a:pt x="1360" y="1"/>
                  </a:cubicBezTo>
                  <a:cubicBezTo>
                    <a:pt x="1359" y="1"/>
                    <a:pt x="1358" y="1"/>
                    <a:pt x="1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2"/>
            <p:cNvSpPr/>
            <p:nvPr/>
          </p:nvSpPr>
          <p:spPr>
            <a:xfrm>
              <a:off x="2896150" y="3152100"/>
              <a:ext cx="180725" cy="181275"/>
            </a:xfrm>
            <a:custGeom>
              <a:rect b="b" l="l" r="r" t="t"/>
              <a:pathLst>
                <a:path extrusionOk="0" h="7251" w="7229">
                  <a:moveTo>
                    <a:pt x="3614" y="838"/>
                  </a:moveTo>
                  <a:cubicBezTo>
                    <a:pt x="5145" y="838"/>
                    <a:pt x="6392" y="2089"/>
                    <a:pt x="6392" y="3625"/>
                  </a:cubicBezTo>
                  <a:cubicBezTo>
                    <a:pt x="6392" y="5162"/>
                    <a:pt x="5145" y="6413"/>
                    <a:pt x="3614" y="6413"/>
                  </a:cubicBezTo>
                  <a:cubicBezTo>
                    <a:pt x="2082" y="6413"/>
                    <a:pt x="837" y="5162"/>
                    <a:pt x="837" y="3625"/>
                  </a:cubicBezTo>
                  <a:cubicBezTo>
                    <a:pt x="837" y="2089"/>
                    <a:pt x="2082" y="838"/>
                    <a:pt x="3614" y="838"/>
                  </a:cubicBezTo>
                  <a:close/>
                  <a:moveTo>
                    <a:pt x="3614" y="0"/>
                  </a:moveTo>
                  <a:cubicBezTo>
                    <a:pt x="1622" y="0"/>
                    <a:pt x="0" y="1626"/>
                    <a:pt x="0" y="3625"/>
                  </a:cubicBezTo>
                  <a:cubicBezTo>
                    <a:pt x="0" y="5625"/>
                    <a:pt x="1622" y="7251"/>
                    <a:pt x="3614" y="7251"/>
                  </a:cubicBezTo>
                  <a:cubicBezTo>
                    <a:pt x="5607" y="7251"/>
                    <a:pt x="7228" y="5625"/>
                    <a:pt x="7228" y="3625"/>
                  </a:cubicBezTo>
                  <a:cubicBezTo>
                    <a:pt x="7228" y="1626"/>
                    <a:pt x="5607" y="0"/>
                    <a:pt x="3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2"/>
            <p:cNvSpPr/>
            <p:nvPr/>
          </p:nvSpPr>
          <p:spPr>
            <a:xfrm>
              <a:off x="2944700" y="3200850"/>
              <a:ext cx="83600" cy="83825"/>
            </a:xfrm>
            <a:custGeom>
              <a:rect b="b" l="l" r="r" t="t"/>
              <a:pathLst>
                <a:path extrusionOk="0" h="3353" w="3344">
                  <a:moveTo>
                    <a:pt x="1670" y="838"/>
                  </a:moveTo>
                  <a:cubicBezTo>
                    <a:pt x="1778" y="838"/>
                    <a:pt x="1886" y="858"/>
                    <a:pt x="1990" y="901"/>
                  </a:cubicBezTo>
                  <a:cubicBezTo>
                    <a:pt x="2303" y="1030"/>
                    <a:pt x="2508" y="1337"/>
                    <a:pt x="2508" y="1675"/>
                  </a:cubicBezTo>
                  <a:cubicBezTo>
                    <a:pt x="2508" y="2137"/>
                    <a:pt x="2134" y="2512"/>
                    <a:pt x="1672" y="2513"/>
                  </a:cubicBezTo>
                  <a:cubicBezTo>
                    <a:pt x="1670" y="2513"/>
                    <a:pt x="1669" y="2513"/>
                    <a:pt x="1668" y="2513"/>
                  </a:cubicBezTo>
                  <a:cubicBezTo>
                    <a:pt x="1330" y="2513"/>
                    <a:pt x="1026" y="2310"/>
                    <a:pt x="897" y="1998"/>
                  </a:cubicBezTo>
                  <a:cubicBezTo>
                    <a:pt x="765" y="1684"/>
                    <a:pt x="837" y="1325"/>
                    <a:pt x="1076" y="1084"/>
                  </a:cubicBezTo>
                  <a:cubicBezTo>
                    <a:pt x="1236" y="923"/>
                    <a:pt x="1451" y="838"/>
                    <a:pt x="1670" y="838"/>
                  </a:cubicBezTo>
                  <a:close/>
                  <a:moveTo>
                    <a:pt x="1672" y="0"/>
                  </a:moveTo>
                  <a:cubicBezTo>
                    <a:pt x="750" y="0"/>
                    <a:pt x="1" y="751"/>
                    <a:pt x="1" y="1675"/>
                  </a:cubicBezTo>
                  <a:cubicBezTo>
                    <a:pt x="1" y="2600"/>
                    <a:pt x="750" y="3352"/>
                    <a:pt x="1672" y="3352"/>
                  </a:cubicBezTo>
                  <a:cubicBezTo>
                    <a:pt x="2593" y="3352"/>
                    <a:pt x="3344" y="2600"/>
                    <a:pt x="3344" y="1675"/>
                  </a:cubicBezTo>
                  <a:cubicBezTo>
                    <a:pt x="3344" y="750"/>
                    <a:pt x="2593" y="0"/>
                    <a:pt x="16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2"/>
            <p:cNvSpPr/>
            <p:nvPr/>
          </p:nvSpPr>
          <p:spPr>
            <a:xfrm>
              <a:off x="3104025" y="3223575"/>
              <a:ext cx="24500" cy="21000"/>
            </a:xfrm>
            <a:custGeom>
              <a:rect b="b" l="l" r="r" t="t"/>
              <a:pathLst>
                <a:path extrusionOk="0" h="840" w="980">
                  <a:moveTo>
                    <a:pt x="560" y="1"/>
                  </a:moveTo>
                  <a:cubicBezTo>
                    <a:pt x="188" y="1"/>
                    <a:pt x="1" y="452"/>
                    <a:pt x="264" y="716"/>
                  </a:cubicBezTo>
                  <a:cubicBezTo>
                    <a:pt x="349" y="801"/>
                    <a:pt x="454" y="840"/>
                    <a:pt x="557" y="840"/>
                  </a:cubicBezTo>
                  <a:cubicBezTo>
                    <a:pt x="773" y="840"/>
                    <a:pt x="980" y="673"/>
                    <a:pt x="980" y="420"/>
                  </a:cubicBezTo>
                  <a:cubicBezTo>
                    <a:pt x="980" y="189"/>
                    <a:pt x="793" y="1"/>
                    <a:pt x="561" y="1"/>
                  </a:cubicBezTo>
                  <a:cubicBezTo>
                    <a:pt x="561" y="1"/>
                    <a:pt x="560" y="1"/>
                    <a:pt x="5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2"/>
            <p:cNvSpPr/>
            <p:nvPr/>
          </p:nvSpPr>
          <p:spPr>
            <a:xfrm>
              <a:off x="2840925" y="3223575"/>
              <a:ext cx="24500" cy="21000"/>
            </a:xfrm>
            <a:custGeom>
              <a:rect b="b" l="l" r="r" t="t"/>
              <a:pathLst>
                <a:path extrusionOk="0" h="840" w="980">
                  <a:moveTo>
                    <a:pt x="559" y="1"/>
                  </a:moveTo>
                  <a:cubicBezTo>
                    <a:pt x="187" y="1"/>
                    <a:pt x="0" y="452"/>
                    <a:pt x="264" y="716"/>
                  </a:cubicBezTo>
                  <a:cubicBezTo>
                    <a:pt x="350" y="801"/>
                    <a:pt x="455" y="840"/>
                    <a:pt x="558" y="840"/>
                  </a:cubicBezTo>
                  <a:cubicBezTo>
                    <a:pt x="773" y="840"/>
                    <a:pt x="979" y="673"/>
                    <a:pt x="979" y="420"/>
                  </a:cubicBezTo>
                  <a:cubicBezTo>
                    <a:pt x="979" y="189"/>
                    <a:pt x="793" y="1"/>
                    <a:pt x="561" y="1"/>
                  </a:cubicBezTo>
                  <a:cubicBezTo>
                    <a:pt x="561" y="1"/>
                    <a:pt x="560"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2"/>
            <p:cNvSpPr/>
            <p:nvPr/>
          </p:nvSpPr>
          <p:spPr>
            <a:xfrm>
              <a:off x="3104025" y="3181700"/>
              <a:ext cx="24500" cy="20975"/>
            </a:xfrm>
            <a:custGeom>
              <a:rect b="b" l="l" r="r" t="t"/>
              <a:pathLst>
                <a:path extrusionOk="0" h="839" w="980">
                  <a:moveTo>
                    <a:pt x="560" y="0"/>
                  </a:moveTo>
                  <a:cubicBezTo>
                    <a:pt x="188" y="0"/>
                    <a:pt x="1" y="450"/>
                    <a:pt x="264" y="714"/>
                  </a:cubicBezTo>
                  <a:cubicBezTo>
                    <a:pt x="349" y="800"/>
                    <a:pt x="454" y="839"/>
                    <a:pt x="557" y="839"/>
                  </a:cubicBezTo>
                  <a:cubicBezTo>
                    <a:pt x="773" y="839"/>
                    <a:pt x="980" y="671"/>
                    <a:pt x="980" y="418"/>
                  </a:cubicBezTo>
                  <a:cubicBezTo>
                    <a:pt x="980" y="187"/>
                    <a:pt x="793" y="0"/>
                    <a:pt x="561" y="0"/>
                  </a:cubicBezTo>
                  <a:cubicBezTo>
                    <a:pt x="561" y="0"/>
                    <a:pt x="560" y="0"/>
                    <a:pt x="5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2"/>
            <p:cNvSpPr/>
            <p:nvPr/>
          </p:nvSpPr>
          <p:spPr>
            <a:xfrm>
              <a:off x="2840925" y="3181700"/>
              <a:ext cx="24525" cy="20975"/>
            </a:xfrm>
            <a:custGeom>
              <a:rect b="b" l="l" r="r" t="t"/>
              <a:pathLst>
                <a:path extrusionOk="0" h="839" w="981">
                  <a:moveTo>
                    <a:pt x="559" y="0"/>
                  </a:moveTo>
                  <a:cubicBezTo>
                    <a:pt x="187" y="0"/>
                    <a:pt x="0" y="450"/>
                    <a:pt x="264" y="714"/>
                  </a:cubicBezTo>
                  <a:cubicBezTo>
                    <a:pt x="350" y="800"/>
                    <a:pt x="455" y="839"/>
                    <a:pt x="558" y="839"/>
                  </a:cubicBezTo>
                  <a:cubicBezTo>
                    <a:pt x="773" y="839"/>
                    <a:pt x="979" y="671"/>
                    <a:pt x="979" y="418"/>
                  </a:cubicBezTo>
                  <a:cubicBezTo>
                    <a:pt x="981" y="187"/>
                    <a:pt x="793" y="0"/>
                    <a:pt x="561" y="0"/>
                  </a:cubicBezTo>
                  <a:cubicBezTo>
                    <a:pt x="561" y="0"/>
                    <a:pt x="560"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2"/>
            <p:cNvSpPr/>
            <p:nvPr/>
          </p:nvSpPr>
          <p:spPr>
            <a:xfrm>
              <a:off x="2719400" y="2848800"/>
              <a:ext cx="534250" cy="534600"/>
            </a:xfrm>
            <a:custGeom>
              <a:rect b="b" l="l" r="r" t="t"/>
              <a:pathLst>
                <a:path extrusionOk="0" h="21384" w="21370">
                  <a:moveTo>
                    <a:pt x="18838" y="838"/>
                  </a:moveTo>
                  <a:lnTo>
                    <a:pt x="18838" y="2098"/>
                  </a:lnTo>
                  <a:lnTo>
                    <a:pt x="13826" y="2098"/>
                  </a:lnTo>
                  <a:cubicBezTo>
                    <a:pt x="13595" y="2098"/>
                    <a:pt x="13408" y="2286"/>
                    <a:pt x="13408" y="2516"/>
                  </a:cubicBezTo>
                  <a:cubicBezTo>
                    <a:pt x="13408" y="2747"/>
                    <a:pt x="13595" y="2936"/>
                    <a:pt x="13826" y="2936"/>
                  </a:cubicBezTo>
                  <a:lnTo>
                    <a:pt x="18838" y="2936"/>
                  </a:lnTo>
                  <a:lnTo>
                    <a:pt x="18838" y="4152"/>
                  </a:lnTo>
                  <a:lnTo>
                    <a:pt x="2530" y="4152"/>
                  </a:lnTo>
                  <a:lnTo>
                    <a:pt x="2530" y="2936"/>
                  </a:lnTo>
                  <a:lnTo>
                    <a:pt x="7542" y="2936"/>
                  </a:lnTo>
                  <a:cubicBezTo>
                    <a:pt x="7772" y="2936"/>
                    <a:pt x="7960" y="2747"/>
                    <a:pt x="7960" y="2516"/>
                  </a:cubicBezTo>
                  <a:cubicBezTo>
                    <a:pt x="7960" y="2285"/>
                    <a:pt x="7772" y="2098"/>
                    <a:pt x="7542" y="2098"/>
                  </a:cubicBezTo>
                  <a:lnTo>
                    <a:pt x="2530" y="2098"/>
                  </a:lnTo>
                  <a:lnTo>
                    <a:pt x="2530" y="838"/>
                  </a:lnTo>
                  <a:close/>
                  <a:moveTo>
                    <a:pt x="16954" y="4990"/>
                  </a:moveTo>
                  <a:lnTo>
                    <a:pt x="16954" y="5996"/>
                  </a:lnTo>
                  <a:lnTo>
                    <a:pt x="4414" y="5996"/>
                  </a:lnTo>
                  <a:lnTo>
                    <a:pt x="4414" y="4990"/>
                  </a:lnTo>
                  <a:close/>
                  <a:moveTo>
                    <a:pt x="16181" y="6862"/>
                  </a:moveTo>
                  <a:lnTo>
                    <a:pt x="16181" y="7867"/>
                  </a:lnTo>
                  <a:lnTo>
                    <a:pt x="13329" y="7867"/>
                  </a:lnTo>
                  <a:cubicBezTo>
                    <a:pt x="13110" y="7867"/>
                    <a:pt x="12928" y="8037"/>
                    <a:pt x="12913" y="8255"/>
                  </a:cubicBezTo>
                  <a:cubicBezTo>
                    <a:pt x="12831" y="9382"/>
                    <a:pt x="11818" y="10333"/>
                    <a:pt x="10684" y="10333"/>
                  </a:cubicBezTo>
                  <a:cubicBezTo>
                    <a:pt x="9532" y="10333"/>
                    <a:pt x="8540" y="9408"/>
                    <a:pt x="8456" y="8255"/>
                  </a:cubicBezTo>
                  <a:cubicBezTo>
                    <a:pt x="8440" y="8037"/>
                    <a:pt x="8259" y="7867"/>
                    <a:pt x="8039" y="7867"/>
                  </a:cubicBezTo>
                  <a:lnTo>
                    <a:pt x="5189" y="7867"/>
                  </a:lnTo>
                  <a:lnTo>
                    <a:pt x="5189" y="6862"/>
                  </a:lnTo>
                  <a:close/>
                  <a:moveTo>
                    <a:pt x="18431" y="8704"/>
                  </a:moveTo>
                  <a:lnTo>
                    <a:pt x="18431" y="12767"/>
                  </a:lnTo>
                  <a:cubicBezTo>
                    <a:pt x="18431" y="17056"/>
                    <a:pt x="14952" y="20546"/>
                    <a:pt x="10678" y="20546"/>
                  </a:cubicBezTo>
                  <a:cubicBezTo>
                    <a:pt x="6403" y="20546"/>
                    <a:pt x="2924" y="17056"/>
                    <a:pt x="2924" y="12767"/>
                  </a:cubicBezTo>
                  <a:lnTo>
                    <a:pt x="2924" y="8704"/>
                  </a:lnTo>
                  <a:lnTo>
                    <a:pt x="7677" y="8704"/>
                  </a:lnTo>
                  <a:cubicBezTo>
                    <a:pt x="7963" y="10115"/>
                    <a:pt x="9216" y="11171"/>
                    <a:pt x="10685" y="11171"/>
                  </a:cubicBezTo>
                  <a:cubicBezTo>
                    <a:pt x="12154" y="11171"/>
                    <a:pt x="13407" y="10115"/>
                    <a:pt x="13693" y="8704"/>
                  </a:cubicBezTo>
                  <a:close/>
                  <a:moveTo>
                    <a:pt x="412" y="0"/>
                  </a:moveTo>
                  <a:cubicBezTo>
                    <a:pt x="183" y="5"/>
                    <a:pt x="1" y="191"/>
                    <a:pt x="1" y="420"/>
                  </a:cubicBezTo>
                  <a:cubicBezTo>
                    <a:pt x="1" y="647"/>
                    <a:pt x="183" y="833"/>
                    <a:pt x="412" y="838"/>
                  </a:cubicBezTo>
                  <a:lnTo>
                    <a:pt x="1696" y="838"/>
                  </a:lnTo>
                  <a:lnTo>
                    <a:pt x="1696" y="4570"/>
                  </a:lnTo>
                  <a:cubicBezTo>
                    <a:pt x="1694" y="4802"/>
                    <a:pt x="1882" y="4990"/>
                    <a:pt x="2112" y="4990"/>
                  </a:cubicBezTo>
                  <a:lnTo>
                    <a:pt x="3580" y="4990"/>
                  </a:lnTo>
                  <a:lnTo>
                    <a:pt x="3580" y="6414"/>
                  </a:lnTo>
                  <a:cubicBezTo>
                    <a:pt x="3580" y="6646"/>
                    <a:pt x="3766" y="6832"/>
                    <a:pt x="3998" y="6834"/>
                  </a:cubicBezTo>
                  <a:lnTo>
                    <a:pt x="4353" y="6834"/>
                  </a:lnTo>
                  <a:lnTo>
                    <a:pt x="4353" y="7867"/>
                  </a:lnTo>
                  <a:lnTo>
                    <a:pt x="2506" y="7867"/>
                  </a:lnTo>
                  <a:cubicBezTo>
                    <a:pt x="2275" y="7867"/>
                    <a:pt x="2088" y="8055"/>
                    <a:pt x="2090" y="8285"/>
                  </a:cubicBezTo>
                  <a:lnTo>
                    <a:pt x="2090" y="12767"/>
                  </a:lnTo>
                  <a:cubicBezTo>
                    <a:pt x="2090" y="17518"/>
                    <a:pt x="5942" y="21383"/>
                    <a:pt x="10678" y="21383"/>
                  </a:cubicBezTo>
                  <a:cubicBezTo>
                    <a:pt x="15412" y="21383"/>
                    <a:pt x="19265" y="17518"/>
                    <a:pt x="19265" y="12767"/>
                  </a:cubicBezTo>
                  <a:lnTo>
                    <a:pt x="19265" y="8286"/>
                  </a:lnTo>
                  <a:cubicBezTo>
                    <a:pt x="19265" y="8055"/>
                    <a:pt x="19079" y="7867"/>
                    <a:pt x="18847" y="7867"/>
                  </a:cubicBezTo>
                  <a:lnTo>
                    <a:pt x="17015" y="7867"/>
                  </a:lnTo>
                  <a:lnTo>
                    <a:pt x="17015" y="6834"/>
                  </a:lnTo>
                  <a:lnTo>
                    <a:pt x="17372" y="6834"/>
                  </a:lnTo>
                  <a:cubicBezTo>
                    <a:pt x="17602" y="6834"/>
                    <a:pt x="17790" y="6646"/>
                    <a:pt x="17789" y="6414"/>
                  </a:cubicBezTo>
                  <a:lnTo>
                    <a:pt x="17789" y="4990"/>
                  </a:lnTo>
                  <a:lnTo>
                    <a:pt x="19257" y="4990"/>
                  </a:lnTo>
                  <a:cubicBezTo>
                    <a:pt x="19488" y="4990"/>
                    <a:pt x="19675" y="4802"/>
                    <a:pt x="19675" y="4572"/>
                  </a:cubicBezTo>
                  <a:lnTo>
                    <a:pt x="19675" y="839"/>
                  </a:lnTo>
                  <a:lnTo>
                    <a:pt x="20959" y="839"/>
                  </a:lnTo>
                  <a:cubicBezTo>
                    <a:pt x="21187" y="833"/>
                    <a:pt x="21369" y="648"/>
                    <a:pt x="21369" y="420"/>
                  </a:cubicBezTo>
                  <a:cubicBezTo>
                    <a:pt x="21369" y="191"/>
                    <a:pt x="21187" y="6"/>
                    <a:pt x="20959" y="2"/>
                  </a:cubicBezTo>
                  <a:lnTo>
                    <a:pt x="209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52"/>
          <p:cNvGrpSpPr/>
          <p:nvPr/>
        </p:nvGrpSpPr>
        <p:grpSpPr>
          <a:xfrm>
            <a:off x="2269109" y="2558050"/>
            <a:ext cx="534575" cy="534600"/>
            <a:chOff x="1957625" y="2856000"/>
            <a:chExt cx="534575" cy="534600"/>
          </a:xfrm>
        </p:grpSpPr>
        <p:sp>
          <p:nvSpPr>
            <p:cNvPr id="876" name="Google Shape;876;p52"/>
            <p:cNvSpPr/>
            <p:nvPr/>
          </p:nvSpPr>
          <p:spPr>
            <a:xfrm>
              <a:off x="1957625" y="2856000"/>
              <a:ext cx="534575" cy="534600"/>
            </a:xfrm>
            <a:custGeom>
              <a:rect b="b" l="l" r="r" t="t"/>
              <a:pathLst>
                <a:path extrusionOk="0" h="21384" w="21383">
                  <a:moveTo>
                    <a:pt x="4129" y="1850"/>
                  </a:moveTo>
                  <a:lnTo>
                    <a:pt x="4129" y="2694"/>
                  </a:lnTo>
                  <a:lnTo>
                    <a:pt x="835" y="2694"/>
                  </a:lnTo>
                  <a:lnTo>
                    <a:pt x="835" y="1850"/>
                  </a:lnTo>
                  <a:close/>
                  <a:moveTo>
                    <a:pt x="20548" y="1850"/>
                  </a:moveTo>
                  <a:lnTo>
                    <a:pt x="20548" y="2694"/>
                  </a:lnTo>
                  <a:lnTo>
                    <a:pt x="17253" y="2694"/>
                  </a:lnTo>
                  <a:lnTo>
                    <a:pt x="17253" y="1850"/>
                  </a:lnTo>
                  <a:close/>
                  <a:moveTo>
                    <a:pt x="4965" y="1265"/>
                  </a:moveTo>
                  <a:lnTo>
                    <a:pt x="6176" y="2271"/>
                  </a:lnTo>
                  <a:lnTo>
                    <a:pt x="4965" y="3488"/>
                  </a:lnTo>
                  <a:lnTo>
                    <a:pt x="4965" y="1265"/>
                  </a:lnTo>
                  <a:close/>
                  <a:moveTo>
                    <a:pt x="16418" y="1349"/>
                  </a:moveTo>
                  <a:lnTo>
                    <a:pt x="16418" y="3521"/>
                  </a:lnTo>
                  <a:lnTo>
                    <a:pt x="15252" y="2406"/>
                  </a:lnTo>
                  <a:lnTo>
                    <a:pt x="16418" y="1349"/>
                  </a:lnTo>
                  <a:close/>
                  <a:moveTo>
                    <a:pt x="15740" y="836"/>
                  </a:moveTo>
                  <a:lnTo>
                    <a:pt x="14361" y="2086"/>
                  </a:lnTo>
                  <a:cubicBezTo>
                    <a:pt x="14180" y="2249"/>
                    <a:pt x="14177" y="2530"/>
                    <a:pt x="14352" y="2697"/>
                  </a:cubicBezTo>
                  <a:lnTo>
                    <a:pt x="15797" y="4081"/>
                  </a:lnTo>
                  <a:lnTo>
                    <a:pt x="5552" y="4081"/>
                  </a:lnTo>
                  <a:lnTo>
                    <a:pt x="7090" y="2537"/>
                  </a:lnTo>
                  <a:cubicBezTo>
                    <a:pt x="7263" y="2362"/>
                    <a:pt x="7249" y="2077"/>
                    <a:pt x="7061" y="1920"/>
                  </a:cubicBezTo>
                  <a:lnTo>
                    <a:pt x="5756" y="836"/>
                  </a:lnTo>
                  <a:close/>
                  <a:moveTo>
                    <a:pt x="4129" y="3528"/>
                  </a:moveTo>
                  <a:lnTo>
                    <a:pt x="4129" y="14120"/>
                  </a:lnTo>
                  <a:lnTo>
                    <a:pt x="835" y="14120"/>
                  </a:lnTo>
                  <a:lnTo>
                    <a:pt x="835" y="3528"/>
                  </a:lnTo>
                  <a:close/>
                  <a:moveTo>
                    <a:pt x="16418" y="4917"/>
                  </a:moveTo>
                  <a:lnTo>
                    <a:pt x="16418" y="14120"/>
                  </a:lnTo>
                  <a:lnTo>
                    <a:pt x="4965" y="14120"/>
                  </a:lnTo>
                  <a:lnTo>
                    <a:pt x="4965" y="4917"/>
                  </a:lnTo>
                  <a:close/>
                  <a:moveTo>
                    <a:pt x="20548" y="3528"/>
                  </a:moveTo>
                  <a:lnTo>
                    <a:pt x="20548" y="14120"/>
                  </a:lnTo>
                  <a:lnTo>
                    <a:pt x="17253" y="14120"/>
                  </a:lnTo>
                  <a:lnTo>
                    <a:pt x="17253" y="3528"/>
                  </a:lnTo>
                  <a:close/>
                  <a:moveTo>
                    <a:pt x="20548" y="14956"/>
                  </a:moveTo>
                  <a:lnTo>
                    <a:pt x="20548" y="16541"/>
                  </a:lnTo>
                  <a:lnTo>
                    <a:pt x="835" y="16541"/>
                  </a:lnTo>
                  <a:lnTo>
                    <a:pt x="835" y="14956"/>
                  </a:lnTo>
                  <a:close/>
                  <a:moveTo>
                    <a:pt x="12472" y="17378"/>
                  </a:moveTo>
                  <a:cubicBezTo>
                    <a:pt x="12626" y="18024"/>
                    <a:pt x="13122" y="18512"/>
                    <a:pt x="13684" y="18869"/>
                  </a:cubicBezTo>
                  <a:lnTo>
                    <a:pt x="13684" y="18871"/>
                  </a:lnTo>
                  <a:lnTo>
                    <a:pt x="7427" y="18871"/>
                  </a:lnTo>
                  <a:cubicBezTo>
                    <a:pt x="7990" y="18512"/>
                    <a:pt x="8487" y="18024"/>
                    <a:pt x="8639" y="17378"/>
                  </a:cubicBezTo>
                  <a:close/>
                  <a:moveTo>
                    <a:pt x="17290" y="19705"/>
                  </a:moveTo>
                  <a:cubicBezTo>
                    <a:pt x="17544" y="19705"/>
                    <a:pt x="17750" y="19895"/>
                    <a:pt x="17750" y="20126"/>
                  </a:cubicBezTo>
                  <a:cubicBezTo>
                    <a:pt x="17750" y="20359"/>
                    <a:pt x="17544" y="20549"/>
                    <a:pt x="17290" y="20549"/>
                  </a:cubicBezTo>
                  <a:lnTo>
                    <a:pt x="4093" y="20549"/>
                  </a:lnTo>
                  <a:cubicBezTo>
                    <a:pt x="3839" y="20549"/>
                    <a:pt x="3633" y="20359"/>
                    <a:pt x="3633" y="20126"/>
                  </a:cubicBezTo>
                  <a:cubicBezTo>
                    <a:pt x="3633" y="19895"/>
                    <a:pt x="3839" y="19705"/>
                    <a:pt x="4093" y="19705"/>
                  </a:cubicBezTo>
                  <a:close/>
                  <a:moveTo>
                    <a:pt x="4547" y="0"/>
                  </a:moveTo>
                  <a:cubicBezTo>
                    <a:pt x="4317" y="0"/>
                    <a:pt x="4131" y="187"/>
                    <a:pt x="4131" y="418"/>
                  </a:cubicBezTo>
                  <a:lnTo>
                    <a:pt x="4131" y="1016"/>
                  </a:lnTo>
                  <a:lnTo>
                    <a:pt x="417" y="1016"/>
                  </a:lnTo>
                  <a:cubicBezTo>
                    <a:pt x="187" y="1016"/>
                    <a:pt x="1" y="1202"/>
                    <a:pt x="1" y="1432"/>
                  </a:cubicBezTo>
                  <a:lnTo>
                    <a:pt x="1" y="16958"/>
                  </a:lnTo>
                  <a:cubicBezTo>
                    <a:pt x="1" y="17189"/>
                    <a:pt x="187" y="17376"/>
                    <a:pt x="417" y="17376"/>
                  </a:cubicBezTo>
                  <a:lnTo>
                    <a:pt x="7757" y="17376"/>
                  </a:lnTo>
                  <a:cubicBezTo>
                    <a:pt x="7375" y="18208"/>
                    <a:pt x="5928" y="18712"/>
                    <a:pt x="5247" y="18869"/>
                  </a:cubicBezTo>
                  <a:lnTo>
                    <a:pt x="4093" y="18869"/>
                  </a:lnTo>
                  <a:cubicBezTo>
                    <a:pt x="3380" y="18869"/>
                    <a:pt x="2799" y="19433"/>
                    <a:pt x="2799" y="20126"/>
                  </a:cubicBezTo>
                  <a:cubicBezTo>
                    <a:pt x="2799" y="20819"/>
                    <a:pt x="3380" y="21383"/>
                    <a:pt x="4093" y="21383"/>
                  </a:cubicBezTo>
                  <a:lnTo>
                    <a:pt x="17290" y="21383"/>
                  </a:lnTo>
                  <a:cubicBezTo>
                    <a:pt x="18004" y="21383"/>
                    <a:pt x="18584" y="20819"/>
                    <a:pt x="18584" y="20126"/>
                  </a:cubicBezTo>
                  <a:cubicBezTo>
                    <a:pt x="18584" y="19433"/>
                    <a:pt x="18004" y="18869"/>
                    <a:pt x="17290" y="18869"/>
                  </a:cubicBezTo>
                  <a:lnTo>
                    <a:pt x="15864" y="18869"/>
                  </a:lnTo>
                  <a:cubicBezTo>
                    <a:pt x="15182" y="18712"/>
                    <a:pt x="13737" y="18206"/>
                    <a:pt x="13354" y="17376"/>
                  </a:cubicBezTo>
                  <a:lnTo>
                    <a:pt x="20966" y="17376"/>
                  </a:lnTo>
                  <a:cubicBezTo>
                    <a:pt x="21196" y="17376"/>
                    <a:pt x="21382" y="17189"/>
                    <a:pt x="21382" y="16958"/>
                  </a:cubicBezTo>
                  <a:lnTo>
                    <a:pt x="21382" y="1432"/>
                  </a:lnTo>
                  <a:cubicBezTo>
                    <a:pt x="21382" y="1202"/>
                    <a:pt x="21196" y="1016"/>
                    <a:pt x="20966" y="1016"/>
                  </a:cubicBezTo>
                  <a:lnTo>
                    <a:pt x="17253" y="1016"/>
                  </a:lnTo>
                  <a:lnTo>
                    <a:pt x="17253" y="418"/>
                  </a:lnTo>
                  <a:cubicBezTo>
                    <a:pt x="17253" y="187"/>
                    <a:pt x="17066" y="0"/>
                    <a:pt x="168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2"/>
            <p:cNvSpPr/>
            <p:nvPr/>
          </p:nvSpPr>
          <p:spPr>
            <a:xfrm>
              <a:off x="2133075" y="3016950"/>
              <a:ext cx="181750" cy="151100"/>
            </a:xfrm>
            <a:custGeom>
              <a:rect b="b" l="l" r="r" t="t"/>
              <a:pathLst>
                <a:path extrusionOk="0" h="6044" w="7270">
                  <a:moveTo>
                    <a:pt x="1330" y="827"/>
                  </a:moveTo>
                  <a:cubicBezTo>
                    <a:pt x="1547" y="827"/>
                    <a:pt x="1756" y="996"/>
                    <a:pt x="1756" y="1250"/>
                  </a:cubicBezTo>
                  <a:cubicBezTo>
                    <a:pt x="1756" y="1481"/>
                    <a:pt x="1569" y="1671"/>
                    <a:pt x="1338" y="1671"/>
                  </a:cubicBezTo>
                  <a:cubicBezTo>
                    <a:pt x="1336" y="1671"/>
                    <a:pt x="1334" y="1671"/>
                    <a:pt x="1332" y="1671"/>
                  </a:cubicBezTo>
                  <a:cubicBezTo>
                    <a:pt x="960" y="1671"/>
                    <a:pt x="770" y="1220"/>
                    <a:pt x="1035" y="953"/>
                  </a:cubicBezTo>
                  <a:cubicBezTo>
                    <a:pt x="1120" y="866"/>
                    <a:pt x="1226" y="827"/>
                    <a:pt x="1330" y="827"/>
                  </a:cubicBezTo>
                  <a:close/>
                  <a:moveTo>
                    <a:pt x="6009" y="827"/>
                  </a:moveTo>
                  <a:cubicBezTo>
                    <a:pt x="6226" y="827"/>
                    <a:pt x="6433" y="996"/>
                    <a:pt x="6433" y="1250"/>
                  </a:cubicBezTo>
                  <a:cubicBezTo>
                    <a:pt x="6435" y="1481"/>
                    <a:pt x="6248" y="1669"/>
                    <a:pt x="6017" y="1671"/>
                  </a:cubicBezTo>
                  <a:cubicBezTo>
                    <a:pt x="6015" y="1671"/>
                    <a:pt x="6013" y="1671"/>
                    <a:pt x="6011" y="1671"/>
                  </a:cubicBezTo>
                  <a:cubicBezTo>
                    <a:pt x="5637" y="1671"/>
                    <a:pt x="5449" y="1220"/>
                    <a:pt x="5712" y="953"/>
                  </a:cubicBezTo>
                  <a:cubicBezTo>
                    <a:pt x="5799" y="866"/>
                    <a:pt x="5905" y="827"/>
                    <a:pt x="6009" y="827"/>
                  </a:cubicBezTo>
                  <a:close/>
                  <a:moveTo>
                    <a:pt x="1338" y="0"/>
                  </a:moveTo>
                  <a:cubicBezTo>
                    <a:pt x="729" y="0"/>
                    <a:pt x="206" y="441"/>
                    <a:pt x="103" y="1042"/>
                  </a:cubicBezTo>
                  <a:cubicBezTo>
                    <a:pt x="0" y="1643"/>
                    <a:pt x="345" y="2231"/>
                    <a:pt x="921" y="2435"/>
                  </a:cubicBezTo>
                  <a:lnTo>
                    <a:pt x="921" y="4000"/>
                  </a:lnTo>
                  <a:cubicBezTo>
                    <a:pt x="881" y="4454"/>
                    <a:pt x="1024" y="4905"/>
                    <a:pt x="1321" y="5250"/>
                  </a:cubicBezTo>
                  <a:cubicBezTo>
                    <a:pt x="1772" y="5777"/>
                    <a:pt x="2537" y="6044"/>
                    <a:pt x="3594" y="6044"/>
                  </a:cubicBezTo>
                  <a:cubicBezTo>
                    <a:pt x="4664" y="6044"/>
                    <a:pt x="5456" y="5781"/>
                    <a:pt x="5947" y="5263"/>
                  </a:cubicBezTo>
                  <a:cubicBezTo>
                    <a:pt x="6426" y="4757"/>
                    <a:pt x="6436" y="4196"/>
                    <a:pt x="6433" y="4081"/>
                  </a:cubicBezTo>
                  <a:lnTo>
                    <a:pt x="6433" y="2434"/>
                  </a:lnTo>
                  <a:cubicBezTo>
                    <a:pt x="6934" y="2256"/>
                    <a:pt x="7270" y="1781"/>
                    <a:pt x="7270" y="1250"/>
                  </a:cubicBezTo>
                  <a:cubicBezTo>
                    <a:pt x="7268" y="783"/>
                    <a:pt x="7007" y="354"/>
                    <a:pt x="6590" y="141"/>
                  </a:cubicBezTo>
                  <a:cubicBezTo>
                    <a:pt x="6410" y="47"/>
                    <a:pt x="6213" y="1"/>
                    <a:pt x="6017" y="1"/>
                  </a:cubicBezTo>
                  <a:cubicBezTo>
                    <a:pt x="5762" y="1"/>
                    <a:pt x="5508" y="79"/>
                    <a:pt x="5293" y="232"/>
                  </a:cubicBezTo>
                  <a:cubicBezTo>
                    <a:pt x="4911" y="502"/>
                    <a:pt x="4712" y="962"/>
                    <a:pt x="4776" y="1426"/>
                  </a:cubicBezTo>
                  <a:cubicBezTo>
                    <a:pt x="4840" y="1889"/>
                    <a:pt x="5157" y="2279"/>
                    <a:pt x="5597" y="2434"/>
                  </a:cubicBezTo>
                  <a:cubicBezTo>
                    <a:pt x="5587" y="2434"/>
                    <a:pt x="5602" y="3286"/>
                    <a:pt x="5603" y="3358"/>
                  </a:cubicBezTo>
                  <a:cubicBezTo>
                    <a:pt x="5609" y="3816"/>
                    <a:pt x="5680" y="4343"/>
                    <a:pt x="5327" y="4703"/>
                  </a:cubicBezTo>
                  <a:cubicBezTo>
                    <a:pt x="5002" y="5035"/>
                    <a:pt x="4403" y="5209"/>
                    <a:pt x="3594" y="5209"/>
                  </a:cubicBezTo>
                  <a:cubicBezTo>
                    <a:pt x="2811" y="5209"/>
                    <a:pt x="2249" y="5039"/>
                    <a:pt x="1965" y="4718"/>
                  </a:cubicBezTo>
                  <a:cubicBezTo>
                    <a:pt x="1651" y="4363"/>
                    <a:pt x="1735" y="3843"/>
                    <a:pt x="1748" y="3410"/>
                  </a:cubicBezTo>
                  <a:cubicBezTo>
                    <a:pt x="1753" y="3294"/>
                    <a:pt x="1662" y="2468"/>
                    <a:pt x="1756" y="2435"/>
                  </a:cubicBezTo>
                  <a:cubicBezTo>
                    <a:pt x="2331" y="2231"/>
                    <a:pt x="2677" y="1643"/>
                    <a:pt x="2573" y="1042"/>
                  </a:cubicBezTo>
                  <a:cubicBezTo>
                    <a:pt x="2469" y="441"/>
                    <a:pt x="1948" y="0"/>
                    <a:pt x="1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2"/>
            <p:cNvSpPr/>
            <p:nvPr/>
          </p:nvSpPr>
          <p:spPr>
            <a:xfrm>
              <a:off x="2003700" y="3127825"/>
              <a:ext cx="24425" cy="20950"/>
            </a:xfrm>
            <a:custGeom>
              <a:rect b="b" l="l" r="r" t="t"/>
              <a:pathLst>
                <a:path extrusionOk="0" h="838" w="977">
                  <a:moveTo>
                    <a:pt x="560" y="1"/>
                  </a:moveTo>
                  <a:cubicBezTo>
                    <a:pt x="187" y="1"/>
                    <a:pt x="0" y="450"/>
                    <a:pt x="264" y="715"/>
                  </a:cubicBezTo>
                  <a:cubicBezTo>
                    <a:pt x="349" y="800"/>
                    <a:pt x="454" y="838"/>
                    <a:pt x="556" y="838"/>
                  </a:cubicBezTo>
                  <a:cubicBezTo>
                    <a:pt x="771" y="838"/>
                    <a:pt x="977" y="671"/>
                    <a:pt x="977" y="419"/>
                  </a:cubicBezTo>
                  <a:cubicBezTo>
                    <a:pt x="977" y="188"/>
                    <a:pt x="790" y="1"/>
                    <a:pt x="5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2"/>
            <p:cNvSpPr/>
            <p:nvPr/>
          </p:nvSpPr>
          <p:spPr>
            <a:xfrm>
              <a:off x="2007250" y="3002525"/>
              <a:ext cx="20875" cy="104200"/>
            </a:xfrm>
            <a:custGeom>
              <a:rect b="b" l="l" r="r" t="t"/>
              <a:pathLst>
                <a:path extrusionOk="0" h="4168" w="835">
                  <a:moveTo>
                    <a:pt x="418" y="1"/>
                  </a:moveTo>
                  <a:cubicBezTo>
                    <a:pt x="187" y="2"/>
                    <a:pt x="0" y="189"/>
                    <a:pt x="0" y="419"/>
                  </a:cubicBezTo>
                  <a:lnTo>
                    <a:pt x="0" y="3760"/>
                  </a:lnTo>
                  <a:cubicBezTo>
                    <a:pt x="5" y="3987"/>
                    <a:pt x="190" y="4168"/>
                    <a:pt x="417" y="4168"/>
                  </a:cubicBezTo>
                  <a:cubicBezTo>
                    <a:pt x="645" y="4168"/>
                    <a:pt x="830" y="3987"/>
                    <a:pt x="835" y="3760"/>
                  </a:cubicBezTo>
                  <a:lnTo>
                    <a:pt x="835" y="419"/>
                  </a:lnTo>
                  <a:cubicBezTo>
                    <a:pt x="835" y="189"/>
                    <a:pt x="648" y="2"/>
                    <a:pt x="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2"/>
            <p:cNvSpPr/>
            <p:nvPr/>
          </p:nvSpPr>
          <p:spPr>
            <a:xfrm>
              <a:off x="2417000" y="3047000"/>
              <a:ext cx="20925" cy="104425"/>
            </a:xfrm>
            <a:custGeom>
              <a:rect b="b" l="l" r="r" t="t"/>
              <a:pathLst>
                <a:path extrusionOk="0" h="4177" w="837">
                  <a:moveTo>
                    <a:pt x="419" y="0"/>
                  </a:moveTo>
                  <a:cubicBezTo>
                    <a:pt x="189" y="2"/>
                    <a:pt x="0" y="188"/>
                    <a:pt x="0" y="418"/>
                  </a:cubicBezTo>
                  <a:lnTo>
                    <a:pt x="0" y="3760"/>
                  </a:lnTo>
                  <a:cubicBezTo>
                    <a:pt x="0" y="3989"/>
                    <a:pt x="187" y="4176"/>
                    <a:pt x="419" y="4176"/>
                  </a:cubicBezTo>
                  <a:cubicBezTo>
                    <a:pt x="650" y="4176"/>
                    <a:pt x="837" y="3989"/>
                    <a:pt x="837" y="3760"/>
                  </a:cubicBezTo>
                  <a:lnTo>
                    <a:pt x="837" y="418"/>
                  </a:lnTo>
                  <a:cubicBezTo>
                    <a:pt x="837" y="188"/>
                    <a:pt x="648"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2"/>
            <p:cNvSpPr/>
            <p:nvPr/>
          </p:nvSpPr>
          <p:spPr>
            <a:xfrm>
              <a:off x="2413500" y="3005225"/>
              <a:ext cx="24425" cy="20925"/>
            </a:xfrm>
            <a:custGeom>
              <a:rect b="b" l="l" r="r" t="t"/>
              <a:pathLst>
                <a:path extrusionOk="0" h="837" w="977">
                  <a:moveTo>
                    <a:pt x="559" y="0"/>
                  </a:moveTo>
                  <a:cubicBezTo>
                    <a:pt x="187" y="0"/>
                    <a:pt x="0" y="450"/>
                    <a:pt x="263" y="714"/>
                  </a:cubicBezTo>
                  <a:cubicBezTo>
                    <a:pt x="348" y="799"/>
                    <a:pt x="452" y="837"/>
                    <a:pt x="555" y="837"/>
                  </a:cubicBezTo>
                  <a:cubicBezTo>
                    <a:pt x="770" y="837"/>
                    <a:pt x="977" y="670"/>
                    <a:pt x="977" y="418"/>
                  </a:cubicBezTo>
                  <a:cubicBezTo>
                    <a:pt x="975" y="187"/>
                    <a:pt x="788"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2"/>
            <p:cNvSpPr/>
            <p:nvPr/>
          </p:nvSpPr>
          <p:spPr>
            <a:xfrm>
              <a:off x="2166100" y="2905425"/>
              <a:ext cx="21450" cy="20875"/>
            </a:xfrm>
            <a:custGeom>
              <a:rect b="b" l="l" r="r" t="t"/>
              <a:pathLst>
                <a:path extrusionOk="0" h="835" w="858">
                  <a:moveTo>
                    <a:pt x="419" y="0"/>
                  </a:moveTo>
                  <a:cubicBezTo>
                    <a:pt x="188" y="0"/>
                    <a:pt x="0" y="187"/>
                    <a:pt x="0" y="418"/>
                  </a:cubicBezTo>
                  <a:cubicBezTo>
                    <a:pt x="0" y="648"/>
                    <a:pt x="187" y="835"/>
                    <a:pt x="417" y="835"/>
                  </a:cubicBezTo>
                  <a:cubicBezTo>
                    <a:pt x="420" y="835"/>
                    <a:pt x="424" y="835"/>
                    <a:pt x="427" y="835"/>
                  </a:cubicBezTo>
                  <a:lnTo>
                    <a:pt x="448" y="835"/>
                  </a:lnTo>
                  <a:cubicBezTo>
                    <a:pt x="675" y="830"/>
                    <a:pt x="857" y="645"/>
                    <a:pt x="857" y="418"/>
                  </a:cubicBezTo>
                  <a:cubicBezTo>
                    <a:pt x="857" y="190"/>
                    <a:pt x="675" y="5"/>
                    <a:pt x="448" y="0"/>
                  </a:cubicBezTo>
                  <a:lnTo>
                    <a:pt x="427" y="0"/>
                  </a:lnTo>
                  <a:cubicBezTo>
                    <a:pt x="425" y="0"/>
                    <a:pt x="422"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2"/>
            <p:cNvSpPr/>
            <p:nvPr/>
          </p:nvSpPr>
          <p:spPr>
            <a:xfrm>
              <a:off x="2261825" y="2905425"/>
              <a:ext cx="21900" cy="20875"/>
            </a:xfrm>
            <a:custGeom>
              <a:rect b="b" l="l" r="r" t="t"/>
              <a:pathLst>
                <a:path extrusionOk="0" h="835" w="876">
                  <a:moveTo>
                    <a:pt x="420" y="0"/>
                  </a:moveTo>
                  <a:cubicBezTo>
                    <a:pt x="189" y="0"/>
                    <a:pt x="1" y="187"/>
                    <a:pt x="1" y="418"/>
                  </a:cubicBezTo>
                  <a:cubicBezTo>
                    <a:pt x="1" y="648"/>
                    <a:pt x="188" y="835"/>
                    <a:pt x="417" y="835"/>
                  </a:cubicBezTo>
                  <a:cubicBezTo>
                    <a:pt x="421" y="835"/>
                    <a:pt x="424" y="835"/>
                    <a:pt x="428" y="835"/>
                  </a:cubicBezTo>
                  <a:lnTo>
                    <a:pt x="449" y="835"/>
                  </a:lnTo>
                  <a:cubicBezTo>
                    <a:pt x="452" y="835"/>
                    <a:pt x="456" y="835"/>
                    <a:pt x="460" y="835"/>
                  </a:cubicBezTo>
                  <a:cubicBezTo>
                    <a:pt x="689" y="835"/>
                    <a:pt x="876" y="648"/>
                    <a:pt x="876" y="418"/>
                  </a:cubicBezTo>
                  <a:cubicBezTo>
                    <a:pt x="876" y="187"/>
                    <a:pt x="688" y="0"/>
                    <a:pt x="457" y="0"/>
                  </a:cubicBezTo>
                  <a:cubicBezTo>
                    <a:pt x="454" y="0"/>
                    <a:pt x="452" y="0"/>
                    <a:pt x="449" y="0"/>
                  </a:cubicBezTo>
                  <a:lnTo>
                    <a:pt x="428" y="0"/>
                  </a:lnTo>
                  <a:cubicBezTo>
                    <a:pt x="425" y="0"/>
                    <a:pt x="423" y="0"/>
                    <a:pt x="4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52"/>
          <p:cNvGrpSpPr/>
          <p:nvPr/>
        </p:nvGrpSpPr>
        <p:grpSpPr>
          <a:xfrm>
            <a:off x="1455363" y="2694838"/>
            <a:ext cx="534625" cy="261025"/>
            <a:chOff x="1172725" y="2994000"/>
            <a:chExt cx="534625" cy="261025"/>
          </a:xfrm>
        </p:grpSpPr>
        <p:sp>
          <p:nvSpPr>
            <p:cNvPr id="885" name="Google Shape;885;p52"/>
            <p:cNvSpPr/>
            <p:nvPr/>
          </p:nvSpPr>
          <p:spPr>
            <a:xfrm>
              <a:off x="1262600" y="3079550"/>
              <a:ext cx="108525" cy="104425"/>
            </a:xfrm>
            <a:custGeom>
              <a:rect b="b" l="l" r="r" t="t"/>
              <a:pathLst>
                <a:path extrusionOk="0" h="4177" w="4341">
                  <a:moveTo>
                    <a:pt x="2252" y="835"/>
                  </a:moveTo>
                  <a:cubicBezTo>
                    <a:pt x="2414" y="835"/>
                    <a:pt x="2576" y="866"/>
                    <a:pt x="2731" y="930"/>
                  </a:cubicBezTo>
                  <a:cubicBezTo>
                    <a:pt x="3200" y="1124"/>
                    <a:pt x="3504" y="1581"/>
                    <a:pt x="3504" y="2089"/>
                  </a:cubicBezTo>
                  <a:cubicBezTo>
                    <a:pt x="3504" y="2780"/>
                    <a:pt x="2943" y="3340"/>
                    <a:pt x="2252" y="3341"/>
                  </a:cubicBezTo>
                  <a:cubicBezTo>
                    <a:pt x="1746" y="3341"/>
                    <a:pt x="1289" y="3035"/>
                    <a:pt x="1095" y="2568"/>
                  </a:cubicBezTo>
                  <a:cubicBezTo>
                    <a:pt x="900" y="2099"/>
                    <a:pt x="1008" y="1560"/>
                    <a:pt x="1366" y="1202"/>
                  </a:cubicBezTo>
                  <a:cubicBezTo>
                    <a:pt x="1606" y="962"/>
                    <a:pt x="1927" y="835"/>
                    <a:pt x="2252" y="835"/>
                  </a:cubicBezTo>
                  <a:close/>
                  <a:moveTo>
                    <a:pt x="2252" y="0"/>
                  </a:moveTo>
                  <a:cubicBezTo>
                    <a:pt x="1407" y="0"/>
                    <a:pt x="645" y="509"/>
                    <a:pt x="323" y="1290"/>
                  </a:cubicBezTo>
                  <a:cubicBezTo>
                    <a:pt x="0" y="2069"/>
                    <a:pt x="178" y="2968"/>
                    <a:pt x="775" y="3565"/>
                  </a:cubicBezTo>
                  <a:cubicBezTo>
                    <a:pt x="1174" y="3965"/>
                    <a:pt x="1709" y="4176"/>
                    <a:pt x="2252" y="4176"/>
                  </a:cubicBezTo>
                  <a:cubicBezTo>
                    <a:pt x="2521" y="4176"/>
                    <a:pt x="2792" y="4125"/>
                    <a:pt x="3050" y="4018"/>
                  </a:cubicBezTo>
                  <a:cubicBezTo>
                    <a:pt x="3831" y="3695"/>
                    <a:pt x="4340" y="2934"/>
                    <a:pt x="4340" y="2089"/>
                  </a:cubicBezTo>
                  <a:cubicBezTo>
                    <a:pt x="4339" y="936"/>
                    <a:pt x="3404" y="2"/>
                    <a:pt x="22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2"/>
            <p:cNvSpPr/>
            <p:nvPr/>
          </p:nvSpPr>
          <p:spPr>
            <a:xfrm>
              <a:off x="1504800" y="3079550"/>
              <a:ext cx="108525" cy="104425"/>
            </a:xfrm>
            <a:custGeom>
              <a:rect b="b" l="l" r="r" t="t"/>
              <a:pathLst>
                <a:path extrusionOk="0" h="4177" w="4341">
                  <a:moveTo>
                    <a:pt x="2253" y="835"/>
                  </a:moveTo>
                  <a:cubicBezTo>
                    <a:pt x="2415" y="835"/>
                    <a:pt x="2577" y="866"/>
                    <a:pt x="2733" y="930"/>
                  </a:cubicBezTo>
                  <a:cubicBezTo>
                    <a:pt x="3200" y="1124"/>
                    <a:pt x="3506" y="1581"/>
                    <a:pt x="3506" y="2089"/>
                  </a:cubicBezTo>
                  <a:cubicBezTo>
                    <a:pt x="3505" y="2780"/>
                    <a:pt x="2945" y="3341"/>
                    <a:pt x="2253" y="3341"/>
                  </a:cubicBezTo>
                  <a:cubicBezTo>
                    <a:pt x="1746" y="3341"/>
                    <a:pt x="1289" y="3035"/>
                    <a:pt x="1095" y="2568"/>
                  </a:cubicBezTo>
                  <a:cubicBezTo>
                    <a:pt x="901" y="2099"/>
                    <a:pt x="1008" y="1560"/>
                    <a:pt x="1367" y="1202"/>
                  </a:cubicBezTo>
                  <a:cubicBezTo>
                    <a:pt x="1606" y="962"/>
                    <a:pt x="1927" y="835"/>
                    <a:pt x="2253" y="835"/>
                  </a:cubicBezTo>
                  <a:close/>
                  <a:moveTo>
                    <a:pt x="2253" y="0"/>
                  </a:moveTo>
                  <a:cubicBezTo>
                    <a:pt x="1408" y="0"/>
                    <a:pt x="647" y="509"/>
                    <a:pt x="323" y="1290"/>
                  </a:cubicBezTo>
                  <a:cubicBezTo>
                    <a:pt x="0" y="2069"/>
                    <a:pt x="180" y="2968"/>
                    <a:pt x="777" y="3565"/>
                  </a:cubicBezTo>
                  <a:cubicBezTo>
                    <a:pt x="1176" y="3965"/>
                    <a:pt x="1710" y="4176"/>
                    <a:pt x="2253" y="4176"/>
                  </a:cubicBezTo>
                  <a:cubicBezTo>
                    <a:pt x="2522" y="4176"/>
                    <a:pt x="2794" y="4125"/>
                    <a:pt x="3052" y="4018"/>
                  </a:cubicBezTo>
                  <a:cubicBezTo>
                    <a:pt x="3832" y="3695"/>
                    <a:pt x="4341" y="2934"/>
                    <a:pt x="4341" y="2089"/>
                  </a:cubicBezTo>
                  <a:cubicBezTo>
                    <a:pt x="4339" y="936"/>
                    <a:pt x="3406" y="2"/>
                    <a:pt x="2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2"/>
            <p:cNvSpPr/>
            <p:nvPr/>
          </p:nvSpPr>
          <p:spPr>
            <a:xfrm>
              <a:off x="1172725" y="2994000"/>
              <a:ext cx="534625" cy="261025"/>
            </a:xfrm>
            <a:custGeom>
              <a:rect b="b" l="l" r="r" t="t"/>
              <a:pathLst>
                <a:path extrusionOk="0" h="10441" w="21385">
                  <a:moveTo>
                    <a:pt x="1695" y="2537"/>
                  </a:moveTo>
                  <a:lnTo>
                    <a:pt x="1695" y="7131"/>
                  </a:lnTo>
                  <a:lnTo>
                    <a:pt x="836" y="7131"/>
                  </a:lnTo>
                  <a:lnTo>
                    <a:pt x="836" y="2537"/>
                  </a:lnTo>
                  <a:close/>
                  <a:moveTo>
                    <a:pt x="20549" y="2537"/>
                  </a:moveTo>
                  <a:lnTo>
                    <a:pt x="20549" y="7131"/>
                  </a:lnTo>
                  <a:lnTo>
                    <a:pt x="19689" y="7131"/>
                  </a:lnTo>
                  <a:lnTo>
                    <a:pt x="19689" y="2537"/>
                  </a:lnTo>
                  <a:close/>
                  <a:moveTo>
                    <a:pt x="18852" y="835"/>
                  </a:moveTo>
                  <a:lnTo>
                    <a:pt x="18852" y="1702"/>
                  </a:lnTo>
                  <a:lnTo>
                    <a:pt x="18018" y="1702"/>
                  </a:lnTo>
                  <a:cubicBezTo>
                    <a:pt x="18014" y="1702"/>
                    <a:pt x="18011" y="1702"/>
                    <a:pt x="18007" y="1702"/>
                  </a:cubicBezTo>
                  <a:cubicBezTo>
                    <a:pt x="17778" y="1702"/>
                    <a:pt x="17591" y="1888"/>
                    <a:pt x="17591" y="2119"/>
                  </a:cubicBezTo>
                  <a:cubicBezTo>
                    <a:pt x="17591" y="2350"/>
                    <a:pt x="17779" y="2537"/>
                    <a:pt x="18010" y="2537"/>
                  </a:cubicBezTo>
                  <a:cubicBezTo>
                    <a:pt x="18012" y="2537"/>
                    <a:pt x="18015" y="2537"/>
                    <a:pt x="18018" y="2537"/>
                  </a:cubicBezTo>
                  <a:lnTo>
                    <a:pt x="18852" y="2537"/>
                  </a:lnTo>
                  <a:lnTo>
                    <a:pt x="18852" y="9606"/>
                  </a:lnTo>
                  <a:lnTo>
                    <a:pt x="13333" y="9606"/>
                  </a:lnTo>
                  <a:cubicBezTo>
                    <a:pt x="13074" y="9293"/>
                    <a:pt x="12780" y="8830"/>
                    <a:pt x="12780" y="8548"/>
                  </a:cubicBezTo>
                  <a:cubicBezTo>
                    <a:pt x="12779" y="7393"/>
                    <a:pt x="11844" y="6459"/>
                    <a:pt x="10692" y="6459"/>
                  </a:cubicBezTo>
                  <a:cubicBezTo>
                    <a:pt x="9537" y="6459"/>
                    <a:pt x="8603" y="7393"/>
                    <a:pt x="8603" y="8548"/>
                  </a:cubicBezTo>
                  <a:cubicBezTo>
                    <a:pt x="8603" y="8830"/>
                    <a:pt x="8309" y="9293"/>
                    <a:pt x="8049" y="9606"/>
                  </a:cubicBezTo>
                  <a:lnTo>
                    <a:pt x="2531" y="9606"/>
                  </a:lnTo>
                  <a:lnTo>
                    <a:pt x="2531" y="2537"/>
                  </a:lnTo>
                  <a:lnTo>
                    <a:pt x="3365" y="2537"/>
                  </a:lnTo>
                  <a:cubicBezTo>
                    <a:pt x="3592" y="2532"/>
                    <a:pt x="3774" y="2346"/>
                    <a:pt x="3774" y="2119"/>
                  </a:cubicBezTo>
                  <a:cubicBezTo>
                    <a:pt x="3774" y="1892"/>
                    <a:pt x="3592" y="1707"/>
                    <a:pt x="3365" y="1701"/>
                  </a:cubicBezTo>
                  <a:lnTo>
                    <a:pt x="2531" y="1701"/>
                  </a:lnTo>
                  <a:lnTo>
                    <a:pt x="2531" y="835"/>
                  </a:lnTo>
                  <a:close/>
                  <a:moveTo>
                    <a:pt x="2113" y="0"/>
                  </a:moveTo>
                  <a:cubicBezTo>
                    <a:pt x="1883" y="0"/>
                    <a:pt x="1695" y="187"/>
                    <a:pt x="1695" y="418"/>
                  </a:cubicBezTo>
                  <a:lnTo>
                    <a:pt x="1695" y="1701"/>
                  </a:lnTo>
                  <a:lnTo>
                    <a:pt x="418" y="1701"/>
                  </a:lnTo>
                  <a:cubicBezTo>
                    <a:pt x="187" y="1701"/>
                    <a:pt x="0" y="1889"/>
                    <a:pt x="0" y="2119"/>
                  </a:cubicBezTo>
                  <a:lnTo>
                    <a:pt x="0" y="7547"/>
                  </a:lnTo>
                  <a:cubicBezTo>
                    <a:pt x="0" y="7779"/>
                    <a:pt x="187" y="7965"/>
                    <a:pt x="418" y="7965"/>
                  </a:cubicBezTo>
                  <a:lnTo>
                    <a:pt x="1695" y="7965"/>
                  </a:lnTo>
                  <a:lnTo>
                    <a:pt x="1695" y="10024"/>
                  </a:lnTo>
                  <a:cubicBezTo>
                    <a:pt x="1695" y="10254"/>
                    <a:pt x="1883" y="10441"/>
                    <a:pt x="2113" y="10441"/>
                  </a:cubicBezTo>
                  <a:lnTo>
                    <a:pt x="8239" y="10441"/>
                  </a:lnTo>
                  <a:cubicBezTo>
                    <a:pt x="8353" y="10441"/>
                    <a:pt x="8464" y="10393"/>
                    <a:pt x="8543" y="10309"/>
                  </a:cubicBezTo>
                  <a:cubicBezTo>
                    <a:pt x="8636" y="10211"/>
                    <a:pt x="9439" y="9330"/>
                    <a:pt x="9439" y="8548"/>
                  </a:cubicBezTo>
                  <a:cubicBezTo>
                    <a:pt x="9439" y="7855"/>
                    <a:pt x="10000" y="7295"/>
                    <a:pt x="10692" y="7295"/>
                  </a:cubicBezTo>
                  <a:cubicBezTo>
                    <a:pt x="11384" y="7295"/>
                    <a:pt x="11946" y="7855"/>
                    <a:pt x="11946" y="8548"/>
                  </a:cubicBezTo>
                  <a:cubicBezTo>
                    <a:pt x="11946" y="9330"/>
                    <a:pt x="12747" y="10211"/>
                    <a:pt x="12842" y="10309"/>
                  </a:cubicBezTo>
                  <a:cubicBezTo>
                    <a:pt x="12919" y="10393"/>
                    <a:pt x="13030" y="10441"/>
                    <a:pt x="13146" y="10441"/>
                  </a:cubicBezTo>
                  <a:lnTo>
                    <a:pt x="19272" y="10441"/>
                  </a:lnTo>
                  <a:cubicBezTo>
                    <a:pt x="19502" y="10441"/>
                    <a:pt x="19689" y="10254"/>
                    <a:pt x="19689" y="10024"/>
                  </a:cubicBezTo>
                  <a:lnTo>
                    <a:pt x="19689" y="7965"/>
                  </a:lnTo>
                  <a:lnTo>
                    <a:pt x="20967" y="7965"/>
                  </a:lnTo>
                  <a:cubicBezTo>
                    <a:pt x="21198" y="7965"/>
                    <a:pt x="21385" y="7779"/>
                    <a:pt x="21385" y="7547"/>
                  </a:cubicBezTo>
                  <a:lnTo>
                    <a:pt x="21385" y="2119"/>
                  </a:lnTo>
                  <a:cubicBezTo>
                    <a:pt x="21385" y="1887"/>
                    <a:pt x="21196" y="1701"/>
                    <a:pt x="20965" y="1701"/>
                  </a:cubicBezTo>
                  <a:lnTo>
                    <a:pt x="19687" y="1701"/>
                  </a:lnTo>
                  <a:lnTo>
                    <a:pt x="19687" y="418"/>
                  </a:lnTo>
                  <a:cubicBezTo>
                    <a:pt x="19687" y="187"/>
                    <a:pt x="19500" y="0"/>
                    <a:pt x="192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2"/>
            <p:cNvSpPr/>
            <p:nvPr/>
          </p:nvSpPr>
          <p:spPr>
            <a:xfrm>
              <a:off x="1283600" y="3036500"/>
              <a:ext cx="24450" cy="20950"/>
            </a:xfrm>
            <a:custGeom>
              <a:rect b="b" l="l" r="r" t="t"/>
              <a:pathLst>
                <a:path extrusionOk="0" h="838" w="978">
                  <a:moveTo>
                    <a:pt x="559" y="1"/>
                  </a:moveTo>
                  <a:cubicBezTo>
                    <a:pt x="187" y="2"/>
                    <a:pt x="1" y="451"/>
                    <a:pt x="265" y="714"/>
                  </a:cubicBezTo>
                  <a:cubicBezTo>
                    <a:pt x="350" y="799"/>
                    <a:pt x="454" y="837"/>
                    <a:pt x="557" y="837"/>
                  </a:cubicBezTo>
                  <a:cubicBezTo>
                    <a:pt x="771" y="837"/>
                    <a:pt x="977" y="670"/>
                    <a:pt x="977" y="419"/>
                  </a:cubicBezTo>
                  <a:cubicBezTo>
                    <a:pt x="977" y="187"/>
                    <a:pt x="789"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2"/>
            <p:cNvSpPr/>
            <p:nvPr/>
          </p:nvSpPr>
          <p:spPr>
            <a:xfrm>
              <a:off x="1568475" y="3036500"/>
              <a:ext cx="24425" cy="20950"/>
            </a:xfrm>
            <a:custGeom>
              <a:rect b="b" l="l" r="r" t="t"/>
              <a:pathLst>
                <a:path extrusionOk="0" h="838" w="977">
                  <a:moveTo>
                    <a:pt x="559" y="1"/>
                  </a:moveTo>
                  <a:cubicBezTo>
                    <a:pt x="187" y="1"/>
                    <a:pt x="1" y="451"/>
                    <a:pt x="263" y="714"/>
                  </a:cubicBezTo>
                  <a:cubicBezTo>
                    <a:pt x="348" y="799"/>
                    <a:pt x="453" y="837"/>
                    <a:pt x="555" y="837"/>
                  </a:cubicBezTo>
                  <a:cubicBezTo>
                    <a:pt x="770" y="837"/>
                    <a:pt x="977" y="670"/>
                    <a:pt x="977" y="419"/>
                  </a:cubicBezTo>
                  <a:cubicBezTo>
                    <a:pt x="977" y="189"/>
                    <a:pt x="789" y="2"/>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2"/>
            <p:cNvSpPr/>
            <p:nvPr/>
          </p:nvSpPr>
          <p:spPr>
            <a:xfrm>
              <a:off x="1426050" y="3036500"/>
              <a:ext cx="24425" cy="20950"/>
            </a:xfrm>
            <a:custGeom>
              <a:rect b="b" l="l" r="r" t="t"/>
              <a:pathLst>
                <a:path extrusionOk="0" h="838" w="977">
                  <a:moveTo>
                    <a:pt x="559" y="1"/>
                  </a:moveTo>
                  <a:cubicBezTo>
                    <a:pt x="187" y="1"/>
                    <a:pt x="0" y="451"/>
                    <a:pt x="263" y="714"/>
                  </a:cubicBezTo>
                  <a:cubicBezTo>
                    <a:pt x="348" y="799"/>
                    <a:pt x="452" y="837"/>
                    <a:pt x="555" y="837"/>
                  </a:cubicBezTo>
                  <a:cubicBezTo>
                    <a:pt x="770" y="837"/>
                    <a:pt x="977" y="670"/>
                    <a:pt x="977" y="419"/>
                  </a:cubicBezTo>
                  <a:cubicBezTo>
                    <a:pt x="975" y="189"/>
                    <a:pt x="788" y="2"/>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2"/>
            <p:cNvSpPr/>
            <p:nvPr/>
          </p:nvSpPr>
          <p:spPr>
            <a:xfrm>
              <a:off x="1470225" y="3036500"/>
              <a:ext cx="81975" cy="20925"/>
            </a:xfrm>
            <a:custGeom>
              <a:rect b="b" l="l" r="r" t="t"/>
              <a:pathLst>
                <a:path extrusionOk="0" h="837" w="3279">
                  <a:moveTo>
                    <a:pt x="419" y="1"/>
                  </a:moveTo>
                  <a:cubicBezTo>
                    <a:pt x="189" y="1"/>
                    <a:pt x="1" y="189"/>
                    <a:pt x="1" y="419"/>
                  </a:cubicBezTo>
                  <a:cubicBezTo>
                    <a:pt x="1" y="650"/>
                    <a:pt x="189" y="837"/>
                    <a:pt x="419" y="837"/>
                  </a:cubicBezTo>
                  <a:lnTo>
                    <a:pt x="2862" y="837"/>
                  </a:lnTo>
                  <a:cubicBezTo>
                    <a:pt x="3091" y="837"/>
                    <a:pt x="3278" y="650"/>
                    <a:pt x="3278" y="419"/>
                  </a:cubicBezTo>
                  <a:cubicBezTo>
                    <a:pt x="3278" y="189"/>
                    <a:pt x="3091" y="1"/>
                    <a:pt x="28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2"/>
            <p:cNvSpPr/>
            <p:nvPr/>
          </p:nvSpPr>
          <p:spPr>
            <a:xfrm>
              <a:off x="1327800" y="3036500"/>
              <a:ext cx="81950" cy="20925"/>
            </a:xfrm>
            <a:custGeom>
              <a:rect b="b" l="l" r="r" t="t"/>
              <a:pathLst>
                <a:path extrusionOk="0" h="837" w="3278">
                  <a:moveTo>
                    <a:pt x="419" y="1"/>
                  </a:moveTo>
                  <a:cubicBezTo>
                    <a:pt x="187" y="1"/>
                    <a:pt x="1" y="189"/>
                    <a:pt x="1" y="419"/>
                  </a:cubicBezTo>
                  <a:cubicBezTo>
                    <a:pt x="1" y="650"/>
                    <a:pt x="187" y="837"/>
                    <a:pt x="419" y="837"/>
                  </a:cubicBezTo>
                  <a:lnTo>
                    <a:pt x="2861" y="837"/>
                  </a:lnTo>
                  <a:cubicBezTo>
                    <a:pt x="3091" y="837"/>
                    <a:pt x="3278" y="650"/>
                    <a:pt x="3278" y="419"/>
                  </a:cubicBezTo>
                  <a:cubicBezTo>
                    <a:pt x="3278" y="189"/>
                    <a:pt x="3091" y="1"/>
                    <a:pt x="28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52"/>
          <p:cNvGrpSpPr/>
          <p:nvPr/>
        </p:nvGrpSpPr>
        <p:grpSpPr>
          <a:xfrm>
            <a:off x="1455363" y="3386550"/>
            <a:ext cx="468875" cy="534600"/>
            <a:chOff x="1178525" y="3607550"/>
            <a:chExt cx="468875" cy="534600"/>
          </a:xfrm>
        </p:grpSpPr>
        <p:sp>
          <p:nvSpPr>
            <p:cNvPr id="894" name="Google Shape;894;p52"/>
            <p:cNvSpPr/>
            <p:nvPr/>
          </p:nvSpPr>
          <p:spPr>
            <a:xfrm>
              <a:off x="1381850" y="3651950"/>
              <a:ext cx="65150" cy="62675"/>
            </a:xfrm>
            <a:custGeom>
              <a:rect b="b" l="l" r="r" t="t"/>
              <a:pathLst>
                <a:path extrusionOk="0" h="2507" w="2606">
                  <a:moveTo>
                    <a:pt x="1348" y="835"/>
                  </a:moveTo>
                  <a:cubicBezTo>
                    <a:pt x="1563" y="835"/>
                    <a:pt x="1770" y="1001"/>
                    <a:pt x="1770" y="1253"/>
                  </a:cubicBezTo>
                  <a:cubicBezTo>
                    <a:pt x="1768" y="1485"/>
                    <a:pt x="1580" y="1672"/>
                    <a:pt x="1349" y="1672"/>
                  </a:cubicBezTo>
                  <a:cubicBezTo>
                    <a:pt x="977" y="1669"/>
                    <a:pt x="793" y="1219"/>
                    <a:pt x="1056" y="956"/>
                  </a:cubicBezTo>
                  <a:cubicBezTo>
                    <a:pt x="1141" y="872"/>
                    <a:pt x="1245" y="835"/>
                    <a:pt x="1348" y="835"/>
                  </a:cubicBezTo>
                  <a:close/>
                  <a:moveTo>
                    <a:pt x="1351" y="1"/>
                  </a:moveTo>
                  <a:cubicBezTo>
                    <a:pt x="1350" y="1"/>
                    <a:pt x="1350" y="1"/>
                    <a:pt x="1349" y="1"/>
                  </a:cubicBezTo>
                  <a:cubicBezTo>
                    <a:pt x="842" y="2"/>
                    <a:pt x="386" y="308"/>
                    <a:pt x="193" y="777"/>
                  </a:cubicBezTo>
                  <a:cubicBezTo>
                    <a:pt x="0" y="1245"/>
                    <a:pt x="109" y="1783"/>
                    <a:pt x="468" y="2142"/>
                  </a:cubicBezTo>
                  <a:cubicBezTo>
                    <a:pt x="707" y="2380"/>
                    <a:pt x="1027" y="2506"/>
                    <a:pt x="1352" y="2506"/>
                  </a:cubicBezTo>
                  <a:cubicBezTo>
                    <a:pt x="1514" y="2506"/>
                    <a:pt x="1677" y="2475"/>
                    <a:pt x="1832" y="2411"/>
                  </a:cubicBezTo>
                  <a:cubicBezTo>
                    <a:pt x="2301" y="2216"/>
                    <a:pt x="2606" y="1760"/>
                    <a:pt x="2606" y="1253"/>
                  </a:cubicBezTo>
                  <a:cubicBezTo>
                    <a:pt x="2604" y="562"/>
                    <a:pt x="2043" y="1"/>
                    <a:pt x="13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2"/>
            <p:cNvSpPr/>
            <p:nvPr/>
          </p:nvSpPr>
          <p:spPr>
            <a:xfrm>
              <a:off x="1401300" y="3828800"/>
              <a:ext cx="24425" cy="20950"/>
            </a:xfrm>
            <a:custGeom>
              <a:rect b="b" l="l" r="r" t="t"/>
              <a:pathLst>
                <a:path extrusionOk="0" h="838" w="977">
                  <a:moveTo>
                    <a:pt x="559" y="1"/>
                  </a:moveTo>
                  <a:cubicBezTo>
                    <a:pt x="187" y="2"/>
                    <a:pt x="0" y="452"/>
                    <a:pt x="265" y="714"/>
                  </a:cubicBezTo>
                  <a:cubicBezTo>
                    <a:pt x="349" y="799"/>
                    <a:pt x="454" y="837"/>
                    <a:pt x="556" y="837"/>
                  </a:cubicBezTo>
                  <a:cubicBezTo>
                    <a:pt x="771" y="837"/>
                    <a:pt x="977" y="670"/>
                    <a:pt x="977" y="419"/>
                  </a:cubicBezTo>
                  <a:cubicBezTo>
                    <a:pt x="977" y="189"/>
                    <a:pt x="789"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2"/>
            <p:cNvSpPr/>
            <p:nvPr/>
          </p:nvSpPr>
          <p:spPr>
            <a:xfrm>
              <a:off x="1178525" y="3607550"/>
              <a:ext cx="468875" cy="534600"/>
            </a:xfrm>
            <a:custGeom>
              <a:rect b="b" l="l" r="r" t="t"/>
              <a:pathLst>
                <a:path extrusionOk="0" h="21384" w="18755">
                  <a:moveTo>
                    <a:pt x="9482" y="836"/>
                  </a:moveTo>
                  <a:cubicBezTo>
                    <a:pt x="9690" y="836"/>
                    <a:pt x="9898" y="865"/>
                    <a:pt x="10100" y="921"/>
                  </a:cubicBezTo>
                  <a:cubicBezTo>
                    <a:pt x="11078" y="1193"/>
                    <a:pt x="11769" y="2089"/>
                    <a:pt x="11769" y="3113"/>
                  </a:cubicBezTo>
                  <a:cubicBezTo>
                    <a:pt x="11769" y="4369"/>
                    <a:pt x="10743" y="5390"/>
                    <a:pt x="9482" y="5390"/>
                  </a:cubicBezTo>
                  <a:cubicBezTo>
                    <a:pt x="8220" y="5390"/>
                    <a:pt x="7193" y="4369"/>
                    <a:pt x="7193" y="3113"/>
                  </a:cubicBezTo>
                  <a:cubicBezTo>
                    <a:pt x="7193" y="2055"/>
                    <a:pt x="7930" y="1136"/>
                    <a:pt x="8958" y="897"/>
                  </a:cubicBezTo>
                  <a:cubicBezTo>
                    <a:pt x="9130" y="856"/>
                    <a:pt x="9306" y="836"/>
                    <a:pt x="9482" y="836"/>
                  </a:cubicBezTo>
                  <a:close/>
                  <a:moveTo>
                    <a:pt x="6528" y="2099"/>
                  </a:moveTo>
                  <a:lnTo>
                    <a:pt x="6528" y="2099"/>
                  </a:lnTo>
                  <a:cubicBezTo>
                    <a:pt x="6415" y="2426"/>
                    <a:pt x="6357" y="2768"/>
                    <a:pt x="6357" y="3113"/>
                  </a:cubicBezTo>
                  <a:cubicBezTo>
                    <a:pt x="6357" y="4830"/>
                    <a:pt x="7759" y="6226"/>
                    <a:pt x="9482" y="6226"/>
                  </a:cubicBezTo>
                  <a:cubicBezTo>
                    <a:pt x="11205" y="6226"/>
                    <a:pt x="12607" y="4829"/>
                    <a:pt x="12607" y="3113"/>
                  </a:cubicBezTo>
                  <a:cubicBezTo>
                    <a:pt x="12607" y="2768"/>
                    <a:pt x="12548" y="2426"/>
                    <a:pt x="12435" y="2099"/>
                  </a:cubicBezTo>
                  <a:lnTo>
                    <a:pt x="12435" y="2099"/>
                  </a:lnTo>
                  <a:cubicBezTo>
                    <a:pt x="13752" y="3452"/>
                    <a:pt x="13973" y="5529"/>
                    <a:pt x="12968" y="7126"/>
                  </a:cubicBezTo>
                  <a:lnTo>
                    <a:pt x="5995" y="7126"/>
                  </a:lnTo>
                  <a:cubicBezTo>
                    <a:pt x="4991" y="5529"/>
                    <a:pt x="5210" y="3452"/>
                    <a:pt x="6528" y="2099"/>
                  </a:cubicBezTo>
                  <a:close/>
                  <a:moveTo>
                    <a:pt x="12756" y="7961"/>
                  </a:moveTo>
                  <a:lnTo>
                    <a:pt x="12756" y="8851"/>
                  </a:lnTo>
                  <a:lnTo>
                    <a:pt x="11142" y="8851"/>
                  </a:lnTo>
                  <a:cubicBezTo>
                    <a:pt x="10912" y="8851"/>
                    <a:pt x="10725" y="9039"/>
                    <a:pt x="10725" y="9269"/>
                  </a:cubicBezTo>
                  <a:cubicBezTo>
                    <a:pt x="10725" y="9500"/>
                    <a:pt x="10912" y="9687"/>
                    <a:pt x="11142" y="9687"/>
                  </a:cubicBezTo>
                  <a:lnTo>
                    <a:pt x="12756" y="9687"/>
                  </a:lnTo>
                  <a:lnTo>
                    <a:pt x="12756" y="10620"/>
                  </a:lnTo>
                  <a:lnTo>
                    <a:pt x="6207" y="10620"/>
                  </a:lnTo>
                  <a:lnTo>
                    <a:pt x="6207" y="9687"/>
                  </a:lnTo>
                  <a:lnTo>
                    <a:pt x="7796" y="9687"/>
                  </a:lnTo>
                  <a:cubicBezTo>
                    <a:pt x="8026" y="9687"/>
                    <a:pt x="8214" y="9500"/>
                    <a:pt x="8214" y="9269"/>
                  </a:cubicBezTo>
                  <a:cubicBezTo>
                    <a:pt x="8214" y="9039"/>
                    <a:pt x="8026" y="8851"/>
                    <a:pt x="7796" y="8851"/>
                  </a:cubicBezTo>
                  <a:lnTo>
                    <a:pt x="6207" y="8851"/>
                  </a:lnTo>
                  <a:lnTo>
                    <a:pt x="6207" y="7961"/>
                  </a:lnTo>
                  <a:close/>
                  <a:moveTo>
                    <a:pt x="1468" y="13194"/>
                  </a:moveTo>
                  <a:cubicBezTo>
                    <a:pt x="1683" y="13194"/>
                    <a:pt x="1890" y="13361"/>
                    <a:pt x="1890" y="13613"/>
                  </a:cubicBezTo>
                  <a:cubicBezTo>
                    <a:pt x="1888" y="13845"/>
                    <a:pt x="1700" y="14031"/>
                    <a:pt x="1469" y="14031"/>
                  </a:cubicBezTo>
                  <a:cubicBezTo>
                    <a:pt x="1097" y="14028"/>
                    <a:pt x="913" y="13579"/>
                    <a:pt x="1177" y="13316"/>
                  </a:cubicBezTo>
                  <a:cubicBezTo>
                    <a:pt x="1262" y="13232"/>
                    <a:pt x="1366" y="13194"/>
                    <a:pt x="1468" y="13194"/>
                  </a:cubicBezTo>
                  <a:close/>
                  <a:moveTo>
                    <a:pt x="17499" y="13188"/>
                  </a:moveTo>
                  <a:cubicBezTo>
                    <a:pt x="17602" y="13188"/>
                    <a:pt x="17707" y="13226"/>
                    <a:pt x="17793" y="13312"/>
                  </a:cubicBezTo>
                  <a:cubicBezTo>
                    <a:pt x="18059" y="13576"/>
                    <a:pt x="17872" y="14031"/>
                    <a:pt x="17496" y="14031"/>
                  </a:cubicBezTo>
                  <a:cubicBezTo>
                    <a:pt x="17265" y="14031"/>
                    <a:pt x="17077" y="13845"/>
                    <a:pt x="17077" y="13613"/>
                  </a:cubicBezTo>
                  <a:lnTo>
                    <a:pt x="17075" y="13613"/>
                  </a:lnTo>
                  <a:cubicBezTo>
                    <a:pt x="17073" y="13358"/>
                    <a:pt x="17281" y="13188"/>
                    <a:pt x="17499" y="13188"/>
                  </a:cubicBezTo>
                  <a:close/>
                  <a:moveTo>
                    <a:pt x="6111" y="13612"/>
                  </a:moveTo>
                  <a:cubicBezTo>
                    <a:pt x="6326" y="13612"/>
                    <a:pt x="6531" y="13779"/>
                    <a:pt x="6531" y="14031"/>
                  </a:cubicBezTo>
                  <a:cubicBezTo>
                    <a:pt x="6531" y="14263"/>
                    <a:pt x="6343" y="14450"/>
                    <a:pt x="6110" y="14450"/>
                  </a:cubicBezTo>
                  <a:cubicBezTo>
                    <a:pt x="5739" y="14447"/>
                    <a:pt x="5555" y="13996"/>
                    <a:pt x="5819" y="13734"/>
                  </a:cubicBezTo>
                  <a:cubicBezTo>
                    <a:pt x="5904" y="13650"/>
                    <a:pt x="6009" y="13612"/>
                    <a:pt x="6111" y="13612"/>
                  </a:cubicBezTo>
                  <a:close/>
                  <a:moveTo>
                    <a:pt x="12687" y="13612"/>
                  </a:moveTo>
                  <a:cubicBezTo>
                    <a:pt x="13059" y="13615"/>
                    <a:pt x="13243" y="14066"/>
                    <a:pt x="12978" y="14327"/>
                  </a:cubicBezTo>
                  <a:cubicBezTo>
                    <a:pt x="12893" y="14412"/>
                    <a:pt x="12789" y="14450"/>
                    <a:pt x="12687" y="14450"/>
                  </a:cubicBezTo>
                  <a:cubicBezTo>
                    <a:pt x="12472" y="14450"/>
                    <a:pt x="12266" y="14283"/>
                    <a:pt x="12266" y="14030"/>
                  </a:cubicBezTo>
                  <a:cubicBezTo>
                    <a:pt x="12268" y="13799"/>
                    <a:pt x="12456" y="13612"/>
                    <a:pt x="12687" y="13612"/>
                  </a:cubicBezTo>
                  <a:close/>
                  <a:moveTo>
                    <a:pt x="15430" y="17514"/>
                  </a:moveTo>
                  <a:cubicBezTo>
                    <a:pt x="15645" y="17514"/>
                    <a:pt x="15851" y="17681"/>
                    <a:pt x="15852" y="17933"/>
                  </a:cubicBezTo>
                  <a:cubicBezTo>
                    <a:pt x="15851" y="18164"/>
                    <a:pt x="15663" y="18351"/>
                    <a:pt x="15431" y="18351"/>
                  </a:cubicBezTo>
                  <a:cubicBezTo>
                    <a:pt x="15060" y="18348"/>
                    <a:pt x="14876" y="17898"/>
                    <a:pt x="15139" y="17636"/>
                  </a:cubicBezTo>
                  <a:cubicBezTo>
                    <a:pt x="15224" y="17551"/>
                    <a:pt x="15328" y="17514"/>
                    <a:pt x="15430" y="17514"/>
                  </a:cubicBezTo>
                  <a:close/>
                  <a:moveTo>
                    <a:pt x="11510" y="17515"/>
                  </a:moveTo>
                  <a:cubicBezTo>
                    <a:pt x="11741" y="17515"/>
                    <a:pt x="11929" y="17701"/>
                    <a:pt x="11929" y="17933"/>
                  </a:cubicBezTo>
                  <a:cubicBezTo>
                    <a:pt x="11929" y="18164"/>
                    <a:pt x="11741" y="18351"/>
                    <a:pt x="11510" y="18351"/>
                  </a:cubicBezTo>
                  <a:cubicBezTo>
                    <a:pt x="11507" y="18351"/>
                    <a:pt x="11504" y="18351"/>
                    <a:pt x="11502" y="18351"/>
                  </a:cubicBezTo>
                  <a:lnTo>
                    <a:pt x="11500" y="18351"/>
                  </a:lnTo>
                  <a:cubicBezTo>
                    <a:pt x="11497" y="18351"/>
                    <a:pt x="11495" y="18351"/>
                    <a:pt x="11492" y="18351"/>
                  </a:cubicBezTo>
                  <a:cubicBezTo>
                    <a:pt x="11261" y="18351"/>
                    <a:pt x="11073" y="18164"/>
                    <a:pt x="11073" y="17933"/>
                  </a:cubicBezTo>
                  <a:cubicBezTo>
                    <a:pt x="11073" y="17701"/>
                    <a:pt x="11261" y="17515"/>
                    <a:pt x="11492" y="17515"/>
                  </a:cubicBezTo>
                  <a:cubicBezTo>
                    <a:pt x="11495" y="17515"/>
                    <a:pt x="11497" y="17515"/>
                    <a:pt x="11500" y="17515"/>
                  </a:cubicBezTo>
                  <a:lnTo>
                    <a:pt x="11502" y="17515"/>
                  </a:lnTo>
                  <a:cubicBezTo>
                    <a:pt x="11504" y="17515"/>
                    <a:pt x="11507" y="17515"/>
                    <a:pt x="11510" y="17515"/>
                  </a:cubicBezTo>
                  <a:close/>
                  <a:moveTo>
                    <a:pt x="3533" y="17515"/>
                  </a:moveTo>
                  <a:cubicBezTo>
                    <a:pt x="3905" y="17518"/>
                    <a:pt x="4089" y="17967"/>
                    <a:pt x="3826" y="18230"/>
                  </a:cubicBezTo>
                  <a:cubicBezTo>
                    <a:pt x="3741" y="18314"/>
                    <a:pt x="3637" y="18352"/>
                    <a:pt x="3534" y="18352"/>
                  </a:cubicBezTo>
                  <a:cubicBezTo>
                    <a:pt x="3319" y="18352"/>
                    <a:pt x="3112" y="18185"/>
                    <a:pt x="3112" y="17933"/>
                  </a:cubicBezTo>
                  <a:cubicBezTo>
                    <a:pt x="3114" y="17701"/>
                    <a:pt x="3302" y="17515"/>
                    <a:pt x="3533" y="17515"/>
                  </a:cubicBezTo>
                  <a:close/>
                  <a:moveTo>
                    <a:pt x="7257" y="17515"/>
                  </a:moveTo>
                  <a:cubicBezTo>
                    <a:pt x="7490" y="17516"/>
                    <a:pt x="7678" y="17704"/>
                    <a:pt x="7678" y="17937"/>
                  </a:cubicBezTo>
                  <a:cubicBezTo>
                    <a:pt x="7678" y="18169"/>
                    <a:pt x="7488" y="18357"/>
                    <a:pt x="7257" y="18357"/>
                  </a:cubicBezTo>
                  <a:cubicBezTo>
                    <a:pt x="7024" y="18357"/>
                    <a:pt x="6836" y="18169"/>
                    <a:pt x="6836" y="17937"/>
                  </a:cubicBezTo>
                  <a:cubicBezTo>
                    <a:pt x="6834" y="17704"/>
                    <a:pt x="7023" y="17516"/>
                    <a:pt x="7256" y="17515"/>
                  </a:cubicBezTo>
                  <a:close/>
                  <a:moveTo>
                    <a:pt x="9483" y="0"/>
                  </a:moveTo>
                  <a:cubicBezTo>
                    <a:pt x="9283" y="0"/>
                    <a:pt x="9083" y="19"/>
                    <a:pt x="8886" y="57"/>
                  </a:cubicBezTo>
                  <a:cubicBezTo>
                    <a:pt x="6402" y="355"/>
                    <a:pt x="4532" y="2455"/>
                    <a:pt x="4532" y="4951"/>
                  </a:cubicBezTo>
                  <a:cubicBezTo>
                    <a:pt x="4531" y="5930"/>
                    <a:pt x="4823" y="6887"/>
                    <a:pt x="5371" y="7697"/>
                  </a:cubicBezTo>
                  <a:lnTo>
                    <a:pt x="5371" y="10793"/>
                  </a:lnTo>
                  <a:lnTo>
                    <a:pt x="2184" y="12582"/>
                  </a:lnTo>
                  <a:cubicBezTo>
                    <a:pt x="1963" y="12429"/>
                    <a:pt x="1715" y="12357"/>
                    <a:pt x="1470" y="12357"/>
                  </a:cubicBezTo>
                  <a:cubicBezTo>
                    <a:pt x="989" y="12357"/>
                    <a:pt x="523" y="12634"/>
                    <a:pt x="314" y="13116"/>
                  </a:cubicBezTo>
                  <a:cubicBezTo>
                    <a:pt x="1" y="13845"/>
                    <a:pt x="435" y="14678"/>
                    <a:pt x="1212" y="14841"/>
                  </a:cubicBezTo>
                  <a:lnTo>
                    <a:pt x="2542" y="17165"/>
                  </a:lnTo>
                  <a:cubicBezTo>
                    <a:pt x="2211" y="17588"/>
                    <a:pt x="2188" y="18176"/>
                    <a:pt x="2485" y="18622"/>
                  </a:cubicBezTo>
                  <a:lnTo>
                    <a:pt x="1121" y="20740"/>
                  </a:lnTo>
                  <a:cubicBezTo>
                    <a:pt x="998" y="20934"/>
                    <a:pt x="1055" y="21190"/>
                    <a:pt x="1248" y="21314"/>
                  </a:cubicBezTo>
                  <a:cubicBezTo>
                    <a:pt x="1318" y="21359"/>
                    <a:pt x="1396" y="21381"/>
                    <a:pt x="1474" y="21381"/>
                  </a:cubicBezTo>
                  <a:cubicBezTo>
                    <a:pt x="1610" y="21381"/>
                    <a:pt x="1744" y="21314"/>
                    <a:pt x="1824" y="21192"/>
                  </a:cubicBezTo>
                  <a:lnTo>
                    <a:pt x="3154" y="19129"/>
                  </a:lnTo>
                  <a:cubicBezTo>
                    <a:pt x="3282" y="19169"/>
                    <a:pt x="3410" y="19188"/>
                    <a:pt x="3536" y="19188"/>
                  </a:cubicBezTo>
                  <a:cubicBezTo>
                    <a:pt x="4186" y="19188"/>
                    <a:pt x="4760" y="18675"/>
                    <a:pt x="4788" y="17982"/>
                  </a:cubicBezTo>
                  <a:cubicBezTo>
                    <a:pt x="4815" y="17254"/>
                    <a:pt x="4227" y="16679"/>
                    <a:pt x="3536" y="16679"/>
                  </a:cubicBezTo>
                  <a:cubicBezTo>
                    <a:pt x="3442" y="16679"/>
                    <a:pt x="3345" y="16690"/>
                    <a:pt x="3248" y="16713"/>
                  </a:cubicBezTo>
                  <a:lnTo>
                    <a:pt x="2096" y="14700"/>
                  </a:lnTo>
                  <a:cubicBezTo>
                    <a:pt x="2597" y="14414"/>
                    <a:pt x="2839" y="13819"/>
                    <a:pt x="2676" y="13264"/>
                  </a:cubicBezTo>
                  <a:lnTo>
                    <a:pt x="5900" y="11456"/>
                  </a:lnTo>
                  <a:lnTo>
                    <a:pt x="7582" y="11456"/>
                  </a:lnTo>
                  <a:lnTo>
                    <a:pt x="6666" y="12907"/>
                  </a:lnTo>
                  <a:cubicBezTo>
                    <a:pt x="6486" y="12818"/>
                    <a:pt x="6295" y="12775"/>
                    <a:pt x="6108" y="12775"/>
                  </a:cubicBezTo>
                  <a:cubicBezTo>
                    <a:pt x="5595" y="12775"/>
                    <a:pt x="5108" y="13093"/>
                    <a:pt x="4925" y="13613"/>
                  </a:cubicBezTo>
                  <a:cubicBezTo>
                    <a:pt x="4674" y="14326"/>
                    <a:pt x="5104" y="15094"/>
                    <a:pt x="5840" y="15254"/>
                  </a:cubicBezTo>
                  <a:lnTo>
                    <a:pt x="6651" y="16835"/>
                  </a:lnTo>
                  <a:cubicBezTo>
                    <a:pt x="5849" y="17271"/>
                    <a:pt x="5770" y="18394"/>
                    <a:pt x="6506" y="18938"/>
                  </a:cubicBezTo>
                  <a:lnTo>
                    <a:pt x="5344" y="20740"/>
                  </a:lnTo>
                  <a:cubicBezTo>
                    <a:pt x="5219" y="20934"/>
                    <a:pt x="5274" y="21192"/>
                    <a:pt x="5470" y="21317"/>
                  </a:cubicBezTo>
                  <a:cubicBezTo>
                    <a:pt x="5540" y="21362"/>
                    <a:pt x="5618" y="21383"/>
                    <a:pt x="5696" y="21383"/>
                  </a:cubicBezTo>
                  <a:cubicBezTo>
                    <a:pt x="5833" y="21383"/>
                    <a:pt x="5967" y="21316"/>
                    <a:pt x="6048" y="21192"/>
                  </a:cubicBezTo>
                  <a:lnTo>
                    <a:pt x="7342" y="19184"/>
                  </a:lnTo>
                  <a:cubicBezTo>
                    <a:pt x="7965" y="19142"/>
                    <a:pt x="8463" y="18649"/>
                    <a:pt x="8510" y="18027"/>
                  </a:cubicBezTo>
                  <a:cubicBezTo>
                    <a:pt x="8556" y="17404"/>
                    <a:pt x="8136" y="16841"/>
                    <a:pt x="7527" y="16710"/>
                  </a:cubicBezTo>
                  <a:lnTo>
                    <a:pt x="6715" y="15129"/>
                  </a:lnTo>
                  <a:cubicBezTo>
                    <a:pt x="7117" y="14909"/>
                    <a:pt x="7367" y="14488"/>
                    <a:pt x="7369" y="14031"/>
                  </a:cubicBezTo>
                  <a:cubicBezTo>
                    <a:pt x="7369" y="13857"/>
                    <a:pt x="7333" y="13685"/>
                    <a:pt x="7263" y="13527"/>
                  </a:cubicBezTo>
                  <a:lnTo>
                    <a:pt x="8571" y="11456"/>
                  </a:lnTo>
                  <a:lnTo>
                    <a:pt x="10227" y="11456"/>
                  </a:lnTo>
                  <a:lnTo>
                    <a:pt x="11536" y="13527"/>
                  </a:lnTo>
                  <a:cubicBezTo>
                    <a:pt x="11466" y="13685"/>
                    <a:pt x="11430" y="13857"/>
                    <a:pt x="11430" y="14031"/>
                  </a:cubicBezTo>
                  <a:cubicBezTo>
                    <a:pt x="11430" y="14485"/>
                    <a:pt x="11678" y="14905"/>
                    <a:pt x="12076" y="15126"/>
                  </a:cubicBezTo>
                  <a:lnTo>
                    <a:pt x="11233" y="16708"/>
                  </a:lnTo>
                  <a:cubicBezTo>
                    <a:pt x="10615" y="16841"/>
                    <a:pt x="10191" y="17415"/>
                    <a:pt x="10249" y="18046"/>
                  </a:cubicBezTo>
                  <a:cubicBezTo>
                    <a:pt x="10306" y="18676"/>
                    <a:pt x="10824" y="19166"/>
                    <a:pt x="11457" y="19185"/>
                  </a:cubicBezTo>
                  <a:lnTo>
                    <a:pt x="12751" y="21190"/>
                  </a:lnTo>
                  <a:cubicBezTo>
                    <a:pt x="12831" y="21313"/>
                    <a:pt x="12964" y="21380"/>
                    <a:pt x="13101" y="21380"/>
                  </a:cubicBezTo>
                  <a:cubicBezTo>
                    <a:pt x="13179" y="21380"/>
                    <a:pt x="13257" y="21358"/>
                    <a:pt x="13328" y="21313"/>
                  </a:cubicBezTo>
                  <a:cubicBezTo>
                    <a:pt x="13520" y="21189"/>
                    <a:pt x="13577" y="20934"/>
                    <a:pt x="13455" y="20740"/>
                  </a:cubicBezTo>
                  <a:lnTo>
                    <a:pt x="12280" y="18917"/>
                  </a:lnTo>
                  <a:cubicBezTo>
                    <a:pt x="12983" y="18364"/>
                    <a:pt x="12896" y="17271"/>
                    <a:pt x="12112" y="16838"/>
                  </a:cubicBezTo>
                  <a:lnTo>
                    <a:pt x="12954" y="15256"/>
                  </a:lnTo>
                  <a:cubicBezTo>
                    <a:pt x="13689" y="15094"/>
                    <a:pt x="14119" y="14327"/>
                    <a:pt x="13871" y="13616"/>
                  </a:cubicBezTo>
                  <a:cubicBezTo>
                    <a:pt x="13688" y="13095"/>
                    <a:pt x="13199" y="12777"/>
                    <a:pt x="12685" y="12777"/>
                  </a:cubicBezTo>
                  <a:cubicBezTo>
                    <a:pt x="12500" y="12777"/>
                    <a:pt x="12312" y="12818"/>
                    <a:pt x="12133" y="12906"/>
                  </a:cubicBezTo>
                  <a:lnTo>
                    <a:pt x="11217" y="11455"/>
                  </a:lnTo>
                  <a:lnTo>
                    <a:pt x="13068" y="11455"/>
                  </a:lnTo>
                  <a:lnTo>
                    <a:pt x="16290" y="13264"/>
                  </a:lnTo>
                  <a:cubicBezTo>
                    <a:pt x="16129" y="13819"/>
                    <a:pt x="16369" y="14414"/>
                    <a:pt x="16872" y="14700"/>
                  </a:cubicBezTo>
                  <a:lnTo>
                    <a:pt x="15719" y="16713"/>
                  </a:lnTo>
                  <a:cubicBezTo>
                    <a:pt x="15622" y="16690"/>
                    <a:pt x="15526" y="16679"/>
                    <a:pt x="15431" y="16679"/>
                  </a:cubicBezTo>
                  <a:cubicBezTo>
                    <a:pt x="14741" y="16679"/>
                    <a:pt x="14154" y="17254"/>
                    <a:pt x="14182" y="17982"/>
                  </a:cubicBezTo>
                  <a:cubicBezTo>
                    <a:pt x="14208" y="18674"/>
                    <a:pt x="14782" y="19187"/>
                    <a:pt x="15431" y="19187"/>
                  </a:cubicBezTo>
                  <a:cubicBezTo>
                    <a:pt x="15556" y="19187"/>
                    <a:pt x="15685" y="19168"/>
                    <a:pt x="15812" y="19127"/>
                  </a:cubicBezTo>
                  <a:lnTo>
                    <a:pt x="17144" y="21190"/>
                  </a:lnTo>
                  <a:cubicBezTo>
                    <a:pt x="17224" y="21313"/>
                    <a:pt x="17357" y="21380"/>
                    <a:pt x="17493" y="21380"/>
                  </a:cubicBezTo>
                  <a:cubicBezTo>
                    <a:pt x="17570" y="21380"/>
                    <a:pt x="17649" y="21358"/>
                    <a:pt x="17719" y="21313"/>
                  </a:cubicBezTo>
                  <a:cubicBezTo>
                    <a:pt x="17911" y="21189"/>
                    <a:pt x="17968" y="20934"/>
                    <a:pt x="17847" y="20740"/>
                  </a:cubicBezTo>
                  <a:lnTo>
                    <a:pt x="16481" y="18622"/>
                  </a:lnTo>
                  <a:cubicBezTo>
                    <a:pt x="16778" y="18175"/>
                    <a:pt x="16756" y="17588"/>
                    <a:pt x="16424" y="17164"/>
                  </a:cubicBezTo>
                  <a:lnTo>
                    <a:pt x="17756" y="14839"/>
                  </a:lnTo>
                  <a:cubicBezTo>
                    <a:pt x="18337" y="14718"/>
                    <a:pt x="18753" y="14206"/>
                    <a:pt x="18755" y="13613"/>
                  </a:cubicBezTo>
                  <a:cubicBezTo>
                    <a:pt x="18752" y="13146"/>
                    <a:pt x="18492" y="12719"/>
                    <a:pt x="18080" y="12503"/>
                  </a:cubicBezTo>
                  <a:cubicBezTo>
                    <a:pt x="17897" y="12407"/>
                    <a:pt x="17697" y="12360"/>
                    <a:pt x="17497" y="12360"/>
                  </a:cubicBezTo>
                  <a:cubicBezTo>
                    <a:pt x="17246" y="12360"/>
                    <a:pt x="16996" y="12434"/>
                    <a:pt x="16783" y="12582"/>
                  </a:cubicBezTo>
                  <a:lnTo>
                    <a:pt x="13592" y="10792"/>
                  </a:lnTo>
                  <a:lnTo>
                    <a:pt x="13592" y="7697"/>
                  </a:lnTo>
                  <a:cubicBezTo>
                    <a:pt x="14140" y="6887"/>
                    <a:pt x="14432" y="5930"/>
                    <a:pt x="14431" y="4951"/>
                  </a:cubicBezTo>
                  <a:cubicBezTo>
                    <a:pt x="14431" y="2450"/>
                    <a:pt x="12556" y="350"/>
                    <a:pt x="10068" y="55"/>
                  </a:cubicBezTo>
                  <a:cubicBezTo>
                    <a:pt x="9875" y="18"/>
                    <a:pt x="9679" y="0"/>
                    <a:pt x="94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52"/>
          <p:cNvGrpSpPr/>
          <p:nvPr/>
        </p:nvGrpSpPr>
        <p:grpSpPr>
          <a:xfrm>
            <a:off x="2177303" y="3386550"/>
            <a:ext cx="254775" cy="534600"/>
            <a:chOff x="1915750" y="3627475"/>
            <a:chExt cx="254775" cy="534600"/>
          </a:xfrm>
        </p:grpSpPr>
        <p:sp>
          <p:nvSpPr>
            <p:cNvPr id="898" name="Google Shape;898;p52"/>
            <p:cNvSpPr/>
            <p:nvPr/>
          </p:nvSpPr>
          <p:spPr>
            <a:xfrm>
              <a:off x="1915750" y="3627475"/>
              <a:ext cx="254775" cy="534600"/>
            </a:xfrm>
            <a:custGeom>
              <a:rect b="b" l="l" r="r" t="t"/>
              <a:pathLst>
                <a:path extrusionOk="0" h="21384" w="10191">
                  <a:moveTo>
                    <a:pt x="8729" y="835"/>
                  </a:moveTo>
                  <a:cubicBezTo>
                    <a:pt x="9075" y="835"/>
                    <a:pt x="9354" y="1114"/>
                    <a:pt x="9356" y="1461"/>
                  </a:cubicBezTo>
                  <a:lnTo>
                    <a:pt x="9356" y="1879"/>
                  </a:lnTo>
                  <a:cubicBezTo>
                    <a:pt x="9354" y="2222"/>
                    <a:pt x="9078" y="2500"/>
                    <a:pt x="8736" y="2504"/>
                  </a:cubicBezTo>
                  <a:lnTo>
                    <a:pt x="1456" y="2504"/>
                  </a:lnTo>
                  <a:cubicBezTo>
                    <a:pt x="1113" y="2500"/>
                    <a:pt x="837" y="2222"/>
                    <a:pt x="835" y="1879"/>
                  </a:cubicBezTo>
                  <a:lnTo>
                    <a:pt x="835" y="1461"/>
                  </a:lnTo>
                  <a:cubicBezTo>
                    <a:pt x="837" y="1114"/>
                    <a:pt x="1117" y="835"/>
                    <a:pt x="1462" y="835"/>
                  </a:cubicBezTo>
                  <a:close/>
                  <a:moveTo>
                    <a:pt x="5096" y="5071"/>
                  </a:moveTo>
                  <a:cubicBezTo>
                    <a:pt x="5238" y="5071"/>
                    <a:pt x="5614" y="5339"/>
                    <a:pt x="6024" y="6355"/>
                  </a:cubicBezTo>
                  <a:cubicBezTo>
                    <a:pt x="6358" y="7186"/>
                    <a:pt x="6539" y="8088"/>
                    <a:pt x="6539" y="8515"/>
                  </a:cubicBezTo>
                  <a:cubicBezTo>
                    <a:pt x="6537" y="9150"/>
                    <a:pt x="6121" y="9709"/>
                    <a:pt x="5513" y="9893"/>
                  </a:cubicBezTo>
                  <a:lnTo>
                    <a:pt x="5513" y="8015"/>
                  </a:lnTo>
                  <a:cubicBezTo>
                    <a:pt x="5513" y="7785"/>
                    <a:pt x="5326" y="7598"/>
                    <a:pt x="5096" y="7598"/>
                  </a:cubicBezTo>
                  <a:lnTo>
                    <a:pt x="5096" y="7597"/>
                  </a:lnTo>
                  <a:cubicBezTo>
                    <a:pt x="4865" y="7597"/>
                    <a:pt x="4678" y="7783"/>
                    <a:pt x="4678" y="8013"/>
                  </a:cubicBezTo>
                  <a:lnTo>
                    <a:pt x="4678" y="9893"/>
                  </a:lnTo>
                  <a:cubicBezTo>
                    <a:pt x="4071" y="9709"/>
                    <a:pt x="3654" y="9150"/>
                    <a:pt x="3653" y="8515"/>
                  </a:cubicBezTo>
                  <a:cubicBezTo>
                    <a:pt x="3653" y="8088"/>
                    <a:pt x="3833" y="7186"/>
                    <a:pt x="4168" y="6355"/>
                  </a:cubicBezTo>
                  <a:cubicBezTo>
                    <a:pt x="4577" y="5339"/>
                    <a:pt x="4953" y="5071"/>
                    <a:pt x="5096" y="5071"/>
                  </a:cubicBezTo>
                  <a:close/>
                  <a:moveTo>
                    <a:pt x="8327" y="3339"/>
                  </a:moveTo>
                  <a:lnTo>
                    <a:pt x="8327" y="13608"/>
                  </a:lnTo>
                  <a:lnTo>
                    <a:pt x="5513" y="13608"/>
                  </a:lnTo>
                  <a:lnTo>
                    <a:pt x="5513" y="12694"/>
                  </a:lnTo>
                  <a:lnTo>
                    <a:pt x="6906" y="12207"/>
                  </a:lnTo>
                  <a:cubicBezTo>
                    <a:pt x="7127" y="12133"/>
                    <a:pt x="7245" y="11892"/>
                    <a:pt x="7167" y="11673"/>
                  </a:cubicBezTo>
                  <a:cubicBezTo>
                    <a:pt x="7108" y="11501"/>
                    <a:pt x="6946" y="11393"/>
                    <a:pt x="6774" y="11393"/>
                  </a:cubicBezTo>
                  <a:cubicBezTo>
                    <a:pt x="6726" y="11393"/>
                    <a:pt x="6677" y="11401"/>
                    <a:pt x="6630" y="11419"/>
                  </a:cubicBezTo>
                  <a:lnTo>
                    <a:pt x="5513" y="11810"/>
                  </a:lnTo>
                  <a:lnTo>
                    <a:pt x="5513" y="10752"/>
                  </a:lnTo>
                  <a:cubicBezTo>
                    <a:pt x="6570" y="10555"/>
                    <a:pt x="7373" y="9627"/>
                    <a:pt x="7373" y="8515"/>
                  </a:cubicBezTo>
                  <a:cubicBezTo>
                    <a:pt x="7373" y="7513"/>
                    <a:pt x="7028" y="6465"/>
                    <a:pt x="6589" y="5572"/>
                  </a:cubicBezTo>
                  <a:cubicBezTo>
                    <a:pt x="6304" y="4993"/>
                    <a:pt x="5831" y="4238"/>
                    <a:pt x="5096" y="4238"/>
                  </a:cubicBezTo>
                  <a:cubicBezTo>
                    <a:pt x="4336" y="4238"/>
                    <a:pt x="3880" y="4984"/>
                    <a:pt x="3593" y="5589"/>
                  </a:cubicBezTo>
                  <a:cubicBezTo>
                    <a:pt x="3178" y="6465"/>
                    <a:pt x="2818" y="7527"/>
                    <a:pt x="2818" y="8515"/>
                  </a:cubicBezTo>
                  <a:cubicBezTo>
                    <a:pt x="2818" y="9627"/>
                    <a:pt x="3620" y="10555"/>
                    <a:pt x="4678" y="10752"/>
                  </a:cubicBezTo>
                  <a:lnTo>
                    <a:pt x="4678" y="11815"/>
                  </a:lnTo>
                  <a:lnTo>
                    <a:pt x="3623" y="11453"/>
                  </a:lnTo>
                  <a:cubicBezTo>
                    <a:pt x="3576" y="11436"/>
                    <a:pt x="3528" y="11428"/>
                    <a:pt x="3481" y="11428"/>
                  </a:cubicBezTo>
                  <a:cubicBezTo>
                    <a:pt x="3308" y="11428"/>
                    <a:pt x="3147" y="11537"/>
                    <a:pt x="3088" y="11710"/>
                  </a:cubicBezTo>
                  <a:cubicBezTo>
                    <a:pt x="3012" y="11930"/>
                    <a:pt x="3132" y="12168"/>
                    <a:pt x="3351" y="12242"/>
                  </a:cubicBezTo>
                  <a:lnTo>
                    <a:pt x="4678" y="12695"/>
                  </a:lnTo>
                  <a:lnTo>
                    <a:pt x="4678" y="13609"/>
                  </a:lnTo>
                  <a:lnTo>
                    <a:pt x="1864" y="13609"/>
                  </a:lnTo>
                  <a:lnTo>
                    <a:pt x="1864" y="3339"/>
                  </a:lnTo>
                  <a:close/>
                  <a:moveTo>
                    <a:pt x="8327" y="14442"/>
                  </a:moveTo>
                  <a:lnTo>
                    <a:pt x="8327" y="17740"/>
                  </a:lnTo>
                  <a:cubicBezTo>
                    <a:pt x="8327" y="19323"/>
                    <a:pt x="6591" y="20549"/>
                    <a:pt x="5096" y="20549"/>
                  </a:cubicBezTo>
                  <a:cubicBezTo>
                    <a:pt x="3602" y="20549"/>
                    <a:pt x="1864" y="19321"/>
                    <a:pt x="1864" y="17739"/>
                  </a:cubicBezTo>
                  <a:lnTo>
                    <a:pt x="1864" y="14442"/>
                  </a:lnTo>
                  <a:close/>
                  <a:moveTo>
                    <a:pt x="1462" y="0"/>
                  </a:moveTo>
                  <a:cubicBezTo>
                    <a:pt x="656" y="0"/>
                    <a:pt x="2" y="654"/>
                    <a:pt x="1" y="1461"/>
                  </a:cubicBezTo>
                  <a:lnTo>
                    <a:pt x="1" y="1880"/>
                  </a:lnTo>
                  <a:cubicBezTo>
                    <a:pt x="2" y="2519"/>
                    <a:pt x="419" y="3083"/>
                    <a:pt x="1029" y="3275"/>
                  </a:cubicBezTo>
                  <a:lnTo>
                    <a:pt x="1029" y="17740"/>
                  </a:lnTo>
                  <a:cubicBezTo>
                    <a:pt x="1029" y="19804"/>
                    <a:pt x="3151" y="21383"/>
                    <a:pt x="5096" y="21383"/>
                  </a:cubicBezTo>
                  <a:cubicBezTo>
                    <a:pt x="7034" y="21383"/>
                    <a:pt x="9163" y="19783"/>
                    <a:pt x="9163" y="17740"/>
                  </a:cubicBezTo>
                  <a:lnTo>
                    <a:pt x="9163" y="3275"/>
                  </a:lnTo>
                  <a:cubicBezTo>
                    <a:pt x="9772" y="3083"/>
                    <a:pt x="10189" y="2519"/>
                    <a:pt x="10191" y="1880"/>
                  </a:cubicBezTo>
                  <a:lnTo>
                    <a:pt x="10191" y="1461"/>
                  </a:lnTo>
                  <a:cubicBezTo>
                    <a:pt x="10189" y="654"/>
                    <a:pt x="9535" y="0"/>
                    <a:pt x="87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2"/>
            <p:cNvSpPr/>
            <p:nvPr/>
          </p:nvSpPr>
          <p:spPr>
            <a:xfrm>
              <a:off x="2032700" y="4097775"/>
              <a:ext cx="20875" cy="21025"/>
            </a:xfrm>
            <a:custGeom>
              <a:rect b="b" l="l" r="r" t="t"/>
              <a:pathLst>
                <a:path extrusionOk="0" h="841" w="835">
                  <a:moveTo>
                    <a:pt x="418" y="0"/>
                  </a:moveTo>
                  <a:cubicBezTo>
                    <a:pt x="187" y="0"/>
                    <a:pt x="0" y="187"/>
                    <a:pt x="0" y="418"/>
                  </a:cubicBezTo>
                  <a:lnTo>
                    <a:pt x="0" y="432"/>
                  </a:lnTo>
                  <a:cubicBezTo>
                    <a:pt x="5" y="659"/>
                    <a:pt x="190" y="841"/>
                    <a:pt x="418" y="841"/>
                  </a:cubicBezTo>
                  <a:cubicBezTo>
                    <a:pt x="645" y="841"/>
                    <a:pt x="830" y="659"/>
                    <a:pt x="835" y="432"/>
                  </a:cubicBezTo>
                  <a:lnTo>
                    <a:pt x="835" y="418"/>
                  </a:lnTo>
                  <a:cubicBezTo>
                    <a:pt x="835" y="187"/>
                    <a:pt x="648" y="0"/>
                    <a:pt x="4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2"/>
            <p:cNvSpPr/>
            <p:nvPr/>
          </p:nvSpPr>
          <p:spPr>
            <a:xfrm>
              <a:off x="2076600" y="4075850"/>
              <a:ext cx="20875" cy="21050"/>
            </a:xfrm>
            <a:custGeom>
              <a:rect b="b" l="l" r="r" t="t"/>
              <a:pathLst>
                <a:path extrusionOk="0" h="842" w="835">
                  <a:moveTo>
                    <a:pt x="418" y="1"/>
                  </a:moveTo>
                  <a:cubicBezTo>
                    <a:pt x="187" y="1"/>
                    <a:pt x="0" y="188"/>
                    <a:pt x="0" y="419"/>
                  </a:cubicBezTo>
                  <a:lnTo>
                    <a:pt x="0" y="432"/>
                  </a:lnTo>
                  <a:cubicBezTo>
                    <a:pt x="5" y="659"/>
                    <a:pt x="190" y="842"/>
                    <a:pt x="418" y="842"/>
                  </a:cubicBezTo>
                  <a:cubicBezTo>
                    <a:pt x="645" y="842"/>
                    <a:pt x="830" y="659"/>
                    <a:pt x="835" y="432"/>
                  </a:cubicBezTo>
                  <a:lnTo>
                    <a:pt x="835" y="419"/>
                  </a:lnTo>
                  <a:cubicBezTo>
                    <a:pt x="835" y="188"/>
                    <a:pt x="648" y="1"/>
                    <a:pt x="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2"/>
            <p:cNvSpPr/>
            <p:nvPr/>
          </p:nvSpPr>
          <p:spPr>
            <a:xfrm>
              <a:off x="1988800" y="4075850"/>
              <a:ext cx="20900" cy="21050"/>
            </a:xfrm>
            <a:custGeom>
              <a:rect b="b" l="l" r="r" t="t"/>
              <a:pathLst>
                <a:path extrusionOk="0" h="842" w="836">
                  <a:moveTo>
                    <a:pt x="419" y="1"/>
                  </a:moveTo>
                  <a:cubicBezTo>
                    <a:pt x="187" y="1"/>
                    <a:pt x="0" y="188"/>
                    <a:pt x="0" y="419"/>
                  </a:cubicBezTo>
                  <a:lnTo>
                    <a:pt x="0" y="432"/>
                  </a:lnTo>
                  <a:cubicBezTo>
                    <a:pt x="5" y="659"/>
                    <a:pt x="190" y="842"/>
                    <a:pt x="419" y="842"/>
                  </a:cubicBezTo>
                  <a:cubicBezTo>
                    <a:pt x="645" y="842"/>
                    <a:pt x="831" y="659"/>
                    <a:pt x="835" y="432"/>
                  </a:cubicBezTo>
                  <a:lnTo>
                    <a:pt x="835" y="419"/>
                  </a:lnTo>
                  <a:cubicBezTo>
                    <a:pt x="835" y="188"/>
                    <a:pt x="648" y="1"/>
                    <a:pt x="4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2"/>
            <p:cNvSpPr/>
            <p:nvPr/>
          </p:nvSpPr>
          <p:spPr>
            <a:xfrm>
              <a:off x="2076600" y="4032050"/>
              <a:ext cx="20875" cy="21000"/>
            </a:xfrm>
            <a:custGeom>
              <a:rect b="b" l="l" r="r" t="t"/>
              <a:pathLst>
                <a:path extrusionOk="0" h="840" w="835">
                  <a:moveTo>
                    <a:pt x="418" y="0"/>
                  </a:moveTo>
                  <a:cubicBezTo>
                    <a:pt x="187" y="0"/>
                    <a:pt x="0" y="187"/>
                    <a:pt x="0" y="417"/>
                  </a:cubicBezTo>
                  <a:lnTo>
                    <a:pt x="0" y="432"/>
                  </a:lnTo>
                  <a:cubicBezTo>
                    <a:pt x="5" y="659"/>
                    <a:pt x="190" y="839"/>
                    <a:pt x="418" y="839"/>
                  </a:cubicBezTo>
                  <a:cubicBezTo>
                    <a:pt x="645" y="839"/>
                    <a:pt x="830" y="659"/>
                    <a:pt x="835" y="432"/>
                  </a:cubicBezTo>
                  <a:lnTo>
                    <a:pt x="835" y="417"/>
                  </a:lnTo>
                  <a:cubicBezTo>
                    <a:pt x="835" y="187"/>
                    <a:pt x="648" y="0"/>
                    <a:pt x="4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2"/>
            <p:cNvSpPr/>
            <p:nvPr/>
          </p:nvSpPr>
          <p:spPr>
            <a:xfrm>
              <a:off x="1988800" y="4032050"/>
              <a:ext cx="20900" cy="21000"/>
            </a:xfrm>
            <a:custGeom>
              <a:rect b="b" l="l" r="r" t="t"/>
              <a:pathLst>
                <a:path extrusionOk="0" h="840" w="836">
                  <a:moveTo>
                    <a:pt x="419" y="0"/>
                  </a:moveTo>
                  <a:cubicBezTo>
                    <a:pt x="187" y="0"/>
                    <a:pt x="0" y="187"/>
                    <a:pt x="0" y="417"/>
                  </a:cubicBezTo>
                  <a:lnTo>
                    <a:pt x="0" y="432"/>
                  </a:lnTo>
                  <a:cubicBezTo>
                    <a:pt x="5" y="659"/>
                    <a:pt x="190" y="839"/>
                    <a:pt x="419" y="839"/>
                  </a:cubicBezTo>
                  <a:cubicBezTo>
                    <a:pt x="645" y="839"/>
                    <a:pt x="831" y="659"/>
                    <a:pt x="835" y="432"/>
                  </a:cubicBezTo>
                  <a:lnTo>
                    <a:pt x="835" y="417"/>
                  </a:lnTo>
                  <a:cubicBezTo>
                    <a:pt x="835" y="187"/>
                    <a:pt x="648"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2"/>
            <p:cNvSpPr/>
            <p:nvPr/>
          </p:nvSpPr>
          <p:spPr>
            <a:xfrm>
              <a:off x="2032700" y="4053950"/>
              <a:ext cx="20875" cy="21000"/>
            </a:xfrm>
            <a:custGeom>
              <a:rect b="b" l="l" r="r" t="t"/>
              <a:pathLst>
                <a:path extrusionOk="0" h="840" w="835">
                  <a:moveTo>
                    <a:pt x="418" y="1"/>
                  </a:moveTo>
                  <a:cubicBezTo>
                    <a:pt x="187" y="1"/>
                    <a:pt x="0" y="187"/>
                    <a:pt x="0" y="417"/>
                  </a:cubicBezTo>
                  <a:lnTo>
                    <a:pt x="0" y="432"/>
                  </a:lnTo>
                  <a:cubicBezTo>
                    <a:pt x="5" y="659"/>
                    <a:pt x="190" y="840"/>
                    <a:pt x="418" y="840"/>
                  </a:cubicBezTo>
                  <a:cubicBezTo>
                    <a:pt x="645" y="840"/>
                    <a:pt x="830" y="659"/>
                    <a:pt x="835" y="432"/>
                  </a:cubicBezTo>
                  <a:lnTo>
                    <a:pt x="835" y="417"/>
                  </a:lnTo>
                  <a:cubicBezTo>
                    <a:pt x="835" y="187"/>
                    <a:pt x="648" y="1"/>
                    <a:pt x="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2"/>
            <p:cNvSpPr/>
            <p:nvPr/>
          </p:nvSpPr>
          <p:spPr>
            <a:xfrm>
              <a:off x="2032700" y="4010125"/>
              <a:ext cx="20875" cy="21000"/>
            </a:xfrm>
            <a:custGeom>
              <a:rect b="b" l="l" r="r" t="t"/>
              <a:pathLst>
                <a:path extrusionOk="0" h="840" w="835">
                  <a:moveTo>
                    <a:pt x="418" y="1"/>
                  </a:moveTo>
                  <a:cubicBezTo>
                    <a:pt x="187" y="1"/>
                    <a:pt x="0" y="187"/>
                    <a:pt x="0" y="417"/>
                  </a:cubicBezTo>
                  <a:lnTo>
                    <a:pt x="0" y="431"/>
                  </a:lnTo>
                  <a:cubicBezTo>
                    <a:pt x="5" y="659"/>
                    <a:pt x="190" y="840"/>
                    <a:pt x="418" y="840"/>
                  </a:cubicBezTo>
                  <a:cubicBezTo>
                    <a:pt x="645" y="840"/>
                    <a:pt x="830" y="659"/>
                    <a:pt x="835" y="431"/>
                  </a:cubicBezTo>
                  <a:lnTo>
                    <a:pt x="835" y="417"/>
                  </a:lnTo>
                  <a:cubicBezTo>
                    <a:pt x="835" y="187"/>
                    <a:pt x="648" y="1"/>
                    <a:pt x="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52"/>
          <p:cNvGrpSpPr/>
          <p:nvPr/>
        </p:nvGrpSpPr>
        <p:grpSpPr>
          <a:xfrm>
            <a:off x="2685144" y="3386563"/>
            <a:ext cx="535150" cy="534575"/>
            <a:chOff x="2360500" y="3615150"/>
            <a:chExt cx="535150" cy="534575"/>
          </a:xfrm>
        </p:grpSpPr>
        <p:sp>
          <p:nvSpPr>
            <p:cNvPr id="907" name="Google Shape;907;p52"/>
            <p:cNvSpPr/>
            <p:nvPr/>
          </p:nvSpPr>
          <p:spPr>
            <a:xfrm>
              <a:off x="2360500" y="3615150"/>
              <a:ext cx="535150" cy="534575"/>
            </a:xfrm>
            <a:custGeom>
              <a:rect b="b" l="l" r="r" t="t"/>
              <a:pathLst>
                <a:path extrusionOk="0" h="21383" w="21406">
                  <a:moveTo>
                    <a:pt x="13726" y="4065"/>
                  </a:moveTo>
                  <a:cubicBezTo>
                    <a:pt x="13890" y="4065"/>
                    <a:pt x="14050" y="4128"/>
                    <a:pt x="14170" y="4248"/>
                  </a:cubicBezTo>
                  <a:cubicBezTo>
                    <a:pt x="14349" y="4429"/>
                    <a:pt x="14403" y="4698"/>
                    <a:pt x="14306" y="4934"/>
                  </a:cubicBezTo>
                  <a:cubicBezTo>
                    <a:pt x="14209" y="5168"/>
                    <a:pt x="13979" y="5320"/>
                    <a:pt x="13725" y="5320"/>
                  </a:cubicBezTo>
                  <a:cubicBezTo>
                    <a:pt x="13379" y="5320"/>
                    <a:pt x="13097" y="5040"/>
                    <a:pt x="13097" y="4692"/>
                  </a:cubicBezTo>
                  <a:lnTo>
                    <a:pt x="13098" y="4692"/>
                  </a:lnTo>
                  <a:cubicBezTo>
                    <a:pt x="13098" y="4438"/>
                    <a:pt x="13251" y="4210"/>
                    <a:pt x="13487" y="4112"/>
                  </a:cubicBezTo>
                  <a:cubicBezTo>
                    <a:pt x="13564" y="4080"/>
                    <a:pt x="13646" y="4065"/>
                    <a:pt x="13726" y="4065"/>
                  </a:cubicBezTo>
                  <a:close/>
                  <a:moveTo>
                    <a:pt x="13433" y="9269"/>
                  </a:moveTo>
                  <a:cubicBezTo>
                    <a:pt x="13597" y="9269"/>
                    <a:pt x="13757" y="9333"/>
                    <a:pt x="13878" y="9453"/>
                  </a:cubicBezTo>
                  <a:cubicBezTo>
                    <a:pt x="14057" y="9632"/>
                    <a:pt x="14111" y="9902"/>
                    <a:pt x="14014" y="10137"/>
                  </a:cubicBezTo>
                  <a:cubicBezTo>
                    <a:pt x="13917" y="10373"/>
                    <a:pt x="13687" y="10525"/>
                    <a:pt x="13433" y="10525"/>
                  </a:cubicBezTo>
                  <a:cubicBezTo>
                    <a:pt x="13086" y="10525"/>
                    <a:pt x="12804" y="10244"/>
                    <a:pt x="12804" y="9896"/>
                  </a:cubicBezTo>
                  <a:cubicBezTo>
                    <a:pt x="12804" y="9643"/>
                    <a:pt x="12958" y="9414"/>
                    <a:pt x="13192" y="9317"/>
                  </a:cubicBezTo>
                  <a:cubicBezTo>
                    <a:pt x="13270" y="9285"/>
                    <a:pt x="13352" y="9269"/>
                    <a:pt x="13433" y="9269"/>
                  </a:cubicBezTo>
                  <a:close/>
                  <a:moveTo>
                    <a:pt x="16402" y="12868"/>
                  </a:moveTo>
                  <a:cubicBezTo>
                    <a:pt x="16566" y="12868"/>
                    <a:pt x="16726" y="12932"/>
                    <a:pt x="16847" y="13053"/>
                  </a:cubicBezTo>
                  <a:cubicBezTo>
                    <a:pt x="17026" y="13232"/>
                    <a:pt x="17080" y="13502"/>
                    <a:pt x="16983" y="13736"/>
                  </a:cubicBezTo>
                  <a:cubicBezTo>
                    <a:pt x="16886" y="13971"/>
                    <a:pt x="16656" y="14125"/>
                    <a:pt x="16402" y="14125"/>
                  </a:cubicBezTo>
                  <a:cubicBezTo>
                    <a:pt x="16056" y="14123"/>
                    <a:pt x="15775" y="13842"/>
                    <a:pt x="15775" y="13496"/>
                  </a:cubicBezTo>
                  <a:cubicBezTo>
                    <a:pt x="15775" y="13242"/>
                    <a:pt x="15928" y="13012"/>
                    <a:pt x="16162" y="12915"/>
                  </a:cubicBezTo>
                  <a:cubicBezTo>
                    <a:pt x="16240" y="12883"/>
                    <a:pt x="16322" y="12868"/>
                    <a:pt x="16402" y="12868"/>
                  </a:cubicBezTo>
                  <a:close/>
                  <a:moveTo>
                    <a:pt x="14059" y="16467"/>
                  </a:moveTo>
                  <a:cubicBezTo>
                    <a:pt x="14223" y="16467"/>
                    <a:pt x="14383" y="16531"/>
                    <a:pt x="14503" y="16651"/>
                  </a:cubicBezTo>
                  <a:cubicBezTo>
                    <a:pt x="14682" y="16830"/>
                    <a:pt x="14736" y="17100"/>
                    <a:pt x="14639" y="17335"/>
                  </a:cubicBezTo>
                  <a:cubicBezTo>
                    <a:pt x="14542" y="17570"/>
                    <a:pt x="14314" y="17723"/>
                    <a:pt x="14060" y="17723"/>
                  </a:cubicBezTo>
                  <a:cubicBezTo>
                    <a:pt x="13712" y="17723"/>
                    <a:pt x="13431" y="17441"/>
                    <a:pt x="13431" y="17094"/>
                  </a:cubicBezTo>
                  <a:cubicBezTo>
                    <a:pt x="13431" y="16840"/>
                    <a:pt x="13585" y="16612"/>
                    <a:pt x="13819" y="16515"/>
                  </a:cubicBezTo>
                  <a:cubicBezTo>
                    <a:pt x="13897" y="16483"/>
                    <a:pt x="13979" y="16467"/>
                    <a:pt x="14059" y="16467"/>
                  </a:cubicBezTo>
                  <a:close/>
                  <a:moveTo>
                    <a:pt x="8050" y="834"/>
                  </a:moveTo>
                  <a:cubicBezTo>
                    <a:pt x="8931" y="834"/>
                    <a:pt x="9758" y="1261"/>
                    <a:pt x="10268" y="1982"/>
                  </a:cubicBezTo>
                  <a:lnTo>
                    <a:pt x="10268" y="2024"/>
                  </a:lnTo>
                  <a:cubicBezTo>
                    <a:pt x="10266" y="2298"/>
                    <a:pt x="10265" y="2911"/>
                    <a:pt x="10266" y="4290"/>
                  </a:cubicBezTo>
                  <a:lnTo>
                    <a:pt x="7943" y="4290"/>
                  </a:lnTo>
                  <a:cubicBezTo>
                    <a:pt x="7571" y="4292"/>
                    <a:pt x="7385" y="4741"/>
                    <a:pt x="7647" y="5004"/>
                  </a:cubicBezTo>
                  <a:cubicBezTo>
                    <a:pt x="8300" y="5659"/>
                    <a:pt x="8300" y="6718"/>
                    <a:pt x="7647" y="7372"/>
                  </a:cubicBezTo>
                  <a:cubicBezTo>
                    <a:pt x="7331" y="7689"/>
                    <a:pt x="6898" y="7847"/>
                    <a:pt x="6465" y="7847"/>
                  </a:cubicBezTo>
                  <a:cubicBezTo>
                    <a:pt x="6031" y="7847"/>
                    <a:pt x="5597" y="7688"/>
                    <a:pt x="5281" y="7372"/>
                  </a:cubicBezTo>
                  <a:cubicBezTo>
                    <a:pt x="5199" y="7287"/>
                    <a:pt x="5090" y="7245"/>
                    <a:pt x="4981" y="7245"/>
                  </a:cubicBezTo>
                  <a:cubicBezTo>
                    <a:pt x="4874" y="7245"/>
                    <a:pt x="4767" y="7285"/>
                    <a:pt x="4685" y="7367"/>
                  </a:cubicBezTo>
                  <a:cubicBezTo>
                    <a:pt x="4519" y="7531"/>
                    <a:pt x="4522" y="7800"/>
                    <a:pt x="4691" y="7963"/>
                  </a:cubicBezTo>
                  <a:cubicBezTo>
                    <a:pt x="4754" y="8027"/>
                    <a:pt x="4823" y="8087"/>
                    <a:pt x="4893" y="8144"/>
                  </a:cubicBezTo>
                  <a:lnTo>
                    <a:pt x="3836" y="9231"/>
                  </a:lnTo>
                  <a:cubicBezTo>
                    <a:pt x="3267" y="9802"/>
                    <a:pt x="3267" y="10727"/>
                    <a:pt x="3837" y="11298"/>
                  </a:cubicBezTo>
                  <a:cubicBezTo>
                    <a:pt x="4116" y="11578"/>
                    <a:pt x="4493" y="11717"/>
                    <a:pt x="4871" y="11717"/>
                  </a:cubicBezTo>
                  <a:cubicBezTo>
                    <a:pt x="5249" y="11717"/>
                    <a:pt x="5628" y="11577"/>
                    <a:pt x="5906" y="11298"/>
                  </a:cubicBezTo>
                  <a:cubicBezTo>
                    <a:pt x="6065" y="11134"/>
                    <a:pt x="6062" y="10874"/>
                    <a:pt x="5902" y="10713"/>
                  </a:cubicBezTo>
                  <a:cubicBezTo>
                    <a:pt x="5820" y="10631"/>
                    <a:pt x="5713" y="10590"/>
                    <a:pt x="5605" y="10590"/>
                  </a:cubicBezTo>
                  <a:cubicBezTo>
                    <a:pt x="5501" y="10590"/>
                    <a:pt x="5397" y="10629"/>
                    <a:pt x="5317" y="10707"/>
                  </a:cubicBezTo>
                  <a:cubicBezTo>
                    <a:pt x="5200" y="10823"/>
                    <a:pt x="5035" y="10883"/>
                    <a:pt x="4870" y="10883"/>
                  </a:cubicBezTo>
                  <a:cubicBezTo>
                    <a:pt x="4708" y="10883"/>
                    <a:pt x="4546" y="10825"/>
                    <a:pt x="4428" y="10707"/>
                  </a:cubicBezTo>
                  <a:cubicBezTo>
                    <a:pt x="4183" y="10462"/>
                    <a:pt x="4183" y="10064"/>
                    <a:pt x="4428" y="9819"/>
                  </a:cubicBezTo>
                  <a:lnTo>
                    <a:pt x="4431" y="9814"/>
                  </a:lnTo>
                  <a:lnTo>
                    <a:pt x="5651" y="8563"/>
                  </a:lnTo>
                  <a:cubicBezTo>
                    <a:pt x="5652" y="8562"/>
                    <a:pt x="5654" y="8562"/>
                    <a:pt x="5657" y="8562"/>
                  </a:cubicBezTo>
                  <a:cubicBezTo>
                    <a:pt x="5712" y="8562"/>
                    <a:pt x="6090" y="8671"/>
                    <a:pt x="6141" y="8677"/>
                  </a:cubicBezTo>
                  <a:cubicBezTo>
                    <a:pt x="6249" y="8691"/>
                    <a:pt x="6357" y="8698"/>
                    <a:pt x="6465" y="8698"/>
                  </a:cubicBezTo>
                  <a:cubicBezTo>
                    <a:pt x="7258" y="8698"/>
                    <a:pt x="8012" y="8321"/>
                    <a:pt x="8489" y="7670"/>
                  </a:cubicBezTo>
                  <a:cubicBezTo>
                    <a:pt x="9030" y="6931"/>
                    <a:pt x="9125" y="5958"/>
                    <a:pt x="8739" y="5128"/>
                  </a:cubicBezTo>
                  <a:lnTo>
                    <a:pt x="10268" y="5128"/>
                  </a:lnTo>
                  <a:cubicBezTo>
                    <a:pt x="10268" y="6195"/>
                    <a:pt x="10271" y="7611"/>
                    <a:pt x="10274" y="9480"/>
                  </a:cubicBezTo>
                  <a:lnTo>
                    <a:pt x="9251" y="9480"/>
                  </a:lnTo>
                  <a:lnTo>
                    <a:pt x="9251" y="9374"/>
                  </a:lnTo>
                  <a:cubicBezTo>
                    <a:pt x="9251" y="9142"/>
                    <a:pt x="9063" y="8956"/>
                    <a:pt x="8833" y="8956"/>
                  </a:cubicBezTo>
                  <a:cubicBezTo>
                    <a:pt x="8601" y="8956"/>
                    <a:pt x="8415" y="9142"/>
                    <a:pt x="8415" y="9374"/>
                  </a:cubicBezTo>
                  <a:lnTo>
                    <a:pt x="8415" y="10420"/>
                  </a:lnTo>
                  <a:cubicBezTo>
                    <a:pt x="8415" y="10650"/>
                    <a:pt x="8601" y="10837"/>
                    <a:pt x="8833" y="10837"/>
                  </a:cubicBezTo>
                  <a:cubicBezTo>
                    <a:pt x="9063" y="10837"/>
                    <a:pt x="9251" y="10650"/>
                    <a:pt x="9251" y="10420"/>
                  </a:cubicBezTo>
                  <a:lnTo>
                    <a:pt x="9251" y="10314"/>
                  </a:lnTo>
                  <a:lnTo>
                    <a:pt x="10274" y="10314"/>
                  </a:lnTo>
                  <a:cubicBezTo>
                    <a:pt x="10274" y="10512"/>
                    <a:pt x="10277" y="12372"/>
                    <a:pt x="10278" y="13078"/>
                  </a:cubicBezTo>
                  <a:lnTo>
                    <a:pt x="9109" y="13078"/>
                  </a:lnTo>
                  <a:cubicBezTo>
                    <a:pt x="8937" y="12608"/>
                    <a:pt x="8539" y="12258"/>
                    <a:pt x="8050" y="12151"/>
                  </a:cubicBezTo>
                  <a:cubicBezTo>
                    <a:pt x="7945" y="12127"/>
                    <a:pt x="7839" y="12116"/>
                    <a:pt x="7733" y="12116"/>
                  </a:cubicBezTo>
                  <a:cubicBezTo>
                    <a:pt x="7350" y="12116"/>
                    <a:pt x="6977" y="12267"/>
                    <a:pt x="6699" y="12544"/>
                  </a:cubicBezTo>
                  <a:cubicBezTo>
                    <a:pt x="6548" y="12709"/>
                    <a:pt x="6553" y="12965"/>
                    <a:pt x="6711" y="13123"/>
                  </a:cubicBezTo>
                  <a:cubicBezTo>
                    <a:pt x="6793" y="13204"/>
                    <a:pt x="6900" y="13245"/>
                    <a:pt x="7007" y="13245"/>
                  </a:cubicBezTo>
                  <a:cubicBezTo>
                    <a:pt x="7109" y="13245"/>
                    <a:pt x="7211" y="13208"/>
                    <a:pt x="7290" y="13135"/>
                  </a:cubicBezTo>
                  <a:cubicBezTo>
                    <a:pt x="7416" y="13009"/>
                    <a:pt x="7559" y="12956"/>
                    <a:pt x="7700" y="12956"/>
                  </a:cubicBezTo>
                  <a:cubicBezTo>
                    <a:pt x="8180" y="12956"/>
                    <a:pt x="8624" y="13577"/>
                    <a:pt x="8179" y="14023"/>
                  </a:cubicBezTo>
                  <a:cubicBezTo>
                    <a:pt x="8016" y="14186"/>
                    <a:pt x="8016" y="14450"/>
                    <a:pt x="8179" y="14614"/>
                  </a:cubicBezTo>
                  <a:cubicBezTo>
                    <a:pt x="8261" y="14693"/>
                    <a:pt x="8367" y="14733"/>
                    <a:pt x="8474" y="14733"/>
                  </a:cubicBezTo>
                  <a:cubicBezTo>
                    <a:pt x="8580" y="14733"/>
                    <a:pt x="8687" y="14693"/>
                    <a:pt x="8770" y="14614"/>
                  </a:cubicBezTo>
                  <a:cubicBezTo>
                    <a:pt x="8963" y="14422"/>
                    <a:pt x="9097" y="14178"/>
                    <a:pt x="9158" y="13913"/>
                  </a:cubicBezTo>
                  <a:lnTo>
                    <a:pt x="10280" y="13913"/>
                  </a:lnTo>
                  <a:cubicBezTo>
                    <a:pt x="10281" y="14874"/>
                    <a:pt x="10282" y="15785"/>
                    <a:pt x="10284" y="16594"/>
                  </a:cubicBezTo>
                  <a:lnTo>
                    <a:pt x="7008" y="16594"/>
                  </a:lnTo>
                  <a:cubicBezTo>
                    <a:pt x="6896" y="16594"/>
                    <a:pt x="6790" y="16637"/>
                    <a:pt x="6713" y="16716"/>
                  </a:cubicBezTo>
                  <a:cubicBezTo>
                    <a:pt x="6142" y="17288"/>
                    <a:pt x="6142" y="18214"/>
                    <a:pt x="6713" y="18786"/>
                  </a:cubicBezTo>
                  <a:cubicBezTo>
                    <a:pt x="6989" y="19063"/>
                    <a:pt x="7368" y="19201"/>
                    <a:pt x="7747" y="19201"/>
                  </a:cubicBezTo>
                  <a:cubicBezTo>
                    <a:pt x="8127" y="19201"/>
                    <a:pt x="8506" y="19062"/>
                    <a:pt x="8782" y="18786"/>
                  </a:cubicBezTo>
                  <a:cubicBezTo>
                    <a:pt x="8940" y="18622"/>
                    <a:pt x="8937" y="18362"/>
                    <a:pt x="8776" y="18201"/>
                  </a:cubicBezTo>
                  <a:cubicBezTo>
                    <a:pt x="8695" y="18119"/>
                    <a:pt x="8588" y="18078"/>
                    <a:pt x="8482" y="18078"/>
                  </a:cubicBezTo>
                  <a:cubicBezTo>
                    <a:pt x="8377" y="18078"/>
                    <a:pt x="8272" y="18118"/>
                    <a:pt x="8191" y="18196"/>
                  </a:cubicBezTo>
                  <a:cubicBezTo>
                    <a:pt x="8074" y="18313"/>
                    <a:pt x="7911" y="18371"/>
                    <a:pt x="7747" y="18371"/>
                  </a:cubicBezTo>
                  <a:cubicBezTo>
                    <a:pt x="7584" y="18371"/>
                    <a:pt x="7420" y="18313"/>
                    <a:pt x="7302" y="18196"/>
                  </a:cubicBezTo>
                  <a:cubicBezTo>
                    <a:pt x="7099" y="17992"/>
                    <a:pt x="7061" y="17676"/>
                    <a:pt x="7207" y="17429"/>
                  </a:cubicBezTo>
                  <a:lnTo>
                    <a:pt x="10285" y="17429"/>
                  </a:lnTo>
                  <a:cubicBezTo>
                    <a:pt x="10287" y="18142"/>
                    <a:pt x="10291" y="19611"/>
                    <a:pt x="10293" y="19743"/>
                  </a:cubicBezTo>
                  <a:cubicBezTo>
                    <a:pt x="9575" y="20256"/>
                    <a:pt x="8618" y="20548"/>
                    <a:pt x="7632" y="20548"/>
                  </a:cubicBezTo>
                  <a:cubicBezTo>
                    <a:pt x="5793" y="20548"/>
                    <a:pt x="4192" y="19556"/>
                    <a:pt x="3912" y="18241"/>
                  </a:cubicBezTo>
                  <a:cubicBezTo>
                    <a:pt x="3885" y="18117"/>
                    <a:pt x="3804" y="18012"/>
                    <a:pt x="3691" y="17956"/>
                  </a:cubicBezTo>
                  <a:cubicBezTo>
                    <a:pt x="3029" y="17624"/>
                    <a:pt x="2532" y="17037"/>
                    <a:pt x="2314" y="16330"/>
                  </a:cubicBezTo>
                  <a:lnTo>
                    <a:pt x="2314" y="16330"/>
                  </a:lnTo>
                  <a:cubicBezTo>
                    <a:pt x="2662" y="16503"/>
                    <a:pt x="3044" y="16593"/>
                    <a:pt x="3432" y="16593"/>
                  </a:cubicBezTo>
                  <a:lnTo>
                    <a:pt x="3434" y="16593"/>
                  </a:lnTo>
                  <a:cubicBezTo>
                    <a:pt x="4012" y="16588"/>
                    <a:pt x="4573" y="16388"/>
                    <a:pt x="5023" y="16024"/>
                  </a:cubicBezTo>
                  <a:cubicBezTo>
                    <a:pt x="5196" y="15882"/>
                    <a:pt x="5221" y="15607"/>
                    <a:pt x="5081" y="15435"/>
                  </a:cubicBezTo>
                  <a:cubicBezTo>
                    <a:pt x="5001" y="15339"/>
                    <a:pt x="4877" y="15288"/>
                    <a:pt x="4754" y="15288"/>
                  </a:cubicBezTo>
                  <a:cubicBezTo>
                    <a:pt x="4660" y="15288"/>
                    <a:pt x="4567" y="15317"/>
                    <a:pt x="4494" y="15377"/>
                  </a:cubicBezTo>
                  <a:cubicBezTo>
                    <a:pt x="4184" y="15632"/>
                    <a:pt x="3808" y="15757"/>
                    <a:pt x="3434" y="15757"/>
                  </a:cubicBezTo>
                  <a:cubicBezTo>
                    <a:pt x="2985" y="15757"/>
                    <a:pt x="2539" y="15577"/>
                    <a:pt x="2211" y="15226"/>
                  </a:cubicBezTo>
                  <a:cubicBezTo>
                    <a:pt x="2247" y="14894"/>
                    <a:pt x="2344" y="14571"/>
                    <a:pt x="2498" y="14274"/>
                  </a:cubicBezTo>
                  <a:cubicBezTo>
                    <a:pt x="2604" y="14069"/>
                    <a:pt x="2525" y="13819"/>
                    <a:pt x="2320" y="13711"/>
                  </a:cubicBezTo>
                  <a:cubicBezTo>
                    <a:pt x="1398" y="13230"/>
                    <a:pt x="829" y="12266"/>
                    <a:pt x="857" y="11225"/>
                  </a:cubicBezTo>
                  <a:cubicBezTo>
                    <a:pt x="884" y="10185"/>
                    <a:pt x="1504" y="9250"/>
                    <a:pt x="2452" y="8820"/>
                  </a:cubicBezTo>
                  <a:cubicBezTo>
                    <a:pt x="2683" y="8714"/>
                    <a:pt x="2768" y="8427"/>
                    <a:pt x="2629" y="8212"/>
                  </a:cubicBezTo>
                  <a:cubicBezTo>
                    <a:pt x="2344" y="7773"/>
                    <a:pt x="2193" y="7260"/>
                    <a:pt x="2193" y="6736"/>
                  </a:cubicBezTo>
                  <a:cubicBezTo>
                    <a:pt x="2193" y="5746"/>
                    <a:pt x="3615" y="4757"/>
                    <a:pt x="4563" y="4241"/>
                  </a:cubicBezTo>
                  <a:cubicBezTo>
                    <a:pt x="4736" y="5117"/>
                    <a:pt x="5232" y="5898"/>
                    <a:pt x="5953" y="6428"/>
                  </a:cubicBezTo>
                  <a:cubicBezTo>
                    <a:pt x="6022" y="6479"/>
                    <a:pt x="6108" y="6504"/>
                    <a:pt x="6194" y="6504"/>
                  </a:cubicBezTo>
                  <a:cubicBezTo>
                    <a:pt x="6325" y="6504"/>
                    <a:pt x="6457" y="6446"/>
                    <a:pt x="6536" y="6337"/>
                  </a:cubicBezTo>
                  <a:cubicBezTo>
                    <a:pt x="6672" y="6150"/>
                    <a:pt x="6632" y="5889"/>
                    <a:pt x="6447" y="5753"/>
                  </a:cubicBezTo>
                  <a:cubicBezTo>
                    <a:pt x="5393" y="4983"/>
                    <a:pt x="5033" y="3505"/>
                    <a:pt x="5618" y="2339"/>
                  </a:cubicBezTo>
                  <a:cubicBezTo>
                    <a:pt x="6075" y="1427"/>
                    <a:pt x="7029" y="834"/>
                    <a:pt x="8050" y="834"/>
                  </a:cubicBezTo>
                  <a:close/>
                  <a:moveTo>
                    <a:pt x="13373" y="837"/>
                  </a:moveTo>
                  <a:cubicBezTo>
                    <a:pt x="14874" y="837"/>
                    <a:pt x="16093" y="2057"/>
                    <a:pt x="16093" y="3557"/>
                  </a:cubicBezTo>
                  <a:cubicBezTo>
                    <a:pt x="16093" y="3815"/>
                    <a:pt x="16295" y="3918"/>
                    <a:pt x="16382" y="3962"/>
                  </a:cubicBezTo>
                  <a:cubicBezTo>
                    <a:pt x="18166" y="4865"/>
                    <a:pt x="19230" y="5903"/>
                    <a:pt x="19230" y="6737"/>
                  </a:cubicBezTo>
                  <a:cubicBezTo>
                    <a:pt x="19230" y="7778"/>
                    <a:pt x="18548" y="9002"/>
                    <a:pt x="17409" y="9038"/>
                  </a:cubicBezTo>
                  <a:cubicBezTo>
                    <a:pt x="17182" y="9048"/>
                    <a:pt x="17004" y="9236"/>
                    <a:pt x="17007" y="9462"/>
                  </a:cubicBezTo>
                  <a:cubicBezTo>
                    <a:pt x="17012" y="9689"/>
                    <a:pt x="17195" y="9871"/>
                    <a:pt x="17421" y="9874"/>
                  </a:cubicBezTo>
                  <a:lnTo>
                    <a:pt x="17434" y="9874"/>
                  </a:lnTo>
                  <a:cubicBezTo>
                    <a:pt x="18133" y="9795"/>
                    <a:pt x="18811" y="9532"/>
                    <a:pt x="19273" y="8983"/>
                  </a:cubicBezTo>
                  <a:cubicBezTo>
                    <a:pt x="20108" y="9496"/>
                    <a:pt x="20601" y="10419"/>
                    <a:pt x="20566" y="11398"/>
                  </a:cubicBezTo>
                  <a:cubicBezTo>
                    <a:pt x="20531" y="12376"/>
                    <a:pt x="19972" y="13262"/>
                    <a:pt x="19103" y="13714"/>
                  </a:cubicBezTo>
                  <a:lnTo>
                    <a:pt x="19103" y="13713"/>
                  </a:lnTo>
                  <a:cubicBezTo>
                    <a:pt x="18899" y="13819"/>
                    <a:pt x="18820" y="14071"/>
                    <a:pt x="18926" y="14275"/>
                  </a:cubicBezTo>
                  <a:cubicBezTo>
                    <a:pt x="19621" y="15621"/>
                    <a:pt x="19085" y="17275"/>
                    <a:pt x="17733" y="17956"/>
                  </a:cubicBezTo>
                  <a:cubicBezTo>
                    <a:pt x="17619" y="18012"/>
                    <a:pt x="17539" y="18117"/>
                    <a:pt x="17512" y="18241"/>
                  </a:cubicBezTo>
                  <a:cubicBezTo>
                    <a:pt x="17231" y="19556"/>
                    <a:pt x="15631" y="20548"/>
                    <a:pt x="13791" y="20548"/>
                  </a:cubicBezTo>
                  <a:cubicBezTo>
                    <a:pt x="12794" y="20548"/>
                    <a:pt x="11835" y="20256"/>
                    <a:pt x="11129" y="19746"/>
                  </a:cubicBezTo>
                  <a:lnTo>
                    <a:pt x="11126" y="17430"/>
                  </a:lnTo>
                  <a:lnTo>
                    <a:pt x="12636" y="17430"/>
                  </a:lnTo>
                  <a:cubicBezTo>
                    <a:pt x="12791" y="18096"/>
                    <a:pt x="13386" y="18558"/>
                    <a:pt x="14058" y="18558"/>
                  </a:cubicBezTo>
                  <a:cubicBezTo>
                    <a:pt x="14100" y="18558"/>
                    <a:pt x="14143" y="18557"/>
                    <a:pt x="14185" y="18553"/>
                  </a:cubicBezTo>
                  <a:cubicBezTo>
                    <a:pt x="14909" y="18490"/>
                    <a:pt x="15477" y="17905"/>
                    <a:pt x="15520" y="17179"/>
                  </a:cubicBezTo>
                  <a:cubicBezTo>
                    <a:pt x="15562" y="16455"/>
                    <a:pt x="15066" y="15809"/>
                    <a:pt x="14355" y="15661"/>
                  </a:cubicBezTo>
                  <a:cubicBezTo>
                    <a:pt x="14256" y="15641"/>
                    <a:pt x="14157" y="15631"/>
                    <a:pt x="14059" y="15631"/>
                  </a:cubicBezTo>
                  <a:cubicBezTo>
                    <a:pt x="13454" y="15631"/>
                    <a:pt x="12898" y="16007"/>
                    <a:pt x="12685" y="16596"/>
                  </a:cubicBezTo>
                  <a:lnTo>
                    <a:pt x="11125" y="16596"/>
                  </a:lnTo>
                  <a:lnTo>
                    <a:pt x="11120" y="13914"/>
                  </a:lnTo>
                  <a:lnTo>
                    <a:pt x="14999" y="13914"/>
                  </a:lnTo>
                  <a:cubicBezTo>
                    <a:pt x="15186" y="14542"/>
                    <a:pt x="15762" y="14960"/>
                    <a:pt x="16399" y="14960"/>
                  </a:cubicBezTo>
                  <a:cubicBezTo>
                    <a:pt x="16470" y="14960"/>
                    <a:pt x="16541" y="14955"/>
                    <a:pt x="16613" y="14944"/>
                  </a:cubicBezTo>
                  <a:cubicBezTo>
                    <a:pt x="17333" y="14840"/>
                    <a:pt x="17866" y="14223"/>
                    <a:pt x="17866" y="13496"/>
                  </a:cubicBezTo>
                  <a:cubicBezTo>
                    <a:pt x="17866" y="12769"/>
                    <a:pt x="17333" y="12152"/>
                    <a:pt x="16613" y="12048"/>
                  </a:cubicBezTo>
                  <a:cubicBezTo>
                    <a:pt x="16542" y="12038"/>
                    <a:pt x="16471" y="12032"/>
                    <a:pt x="16402" y="12032"/>
                  </a:cubicBezTo>
                  <a:cubicBezTo>
                    <a:pt x="15764" y="12032"/>
                    <a:pt x="15186" y="12451"/>
                    <a:pt x="14999" y="13078"/>
                  </a:cubicBezTo>
                  <a:lnTo>
                    <a:pt x="11120" y="13078"/>
                  </a:lnTo>
                  <a:lnTo>
                    <a:pt x="11116" y="10314"/>
                  </a:lnTo>
                  <a:lnTo>
                    <a:pt x="12029" y="10314"/>
                  </a:lnTo>
                  <a:cubicBezTo>
                    <a:pt x="12216" y="10943"/>
                    <a:pt x="12794" y="11361"/>
                    <a:pt x="13432" y="11361"/>
                  </a:cubicBezTo>
                  <a:cubicBezTo>
                    <a:pt x="13502" y="11361"/>
                    <a:pt x="13572" y="11356"/>
                    <a:pt x="13643" y="11346"/>
                  </a:cubicBezTo>
                  <a:cubicBezTo>
                    <a:pt x="14363" y="11242"/>
                    <a:pt x="14896" y="10625"/>
                    <a:pt x="14896" y="9898"/>
                  </a:cubicBezTo>
                  <a:cubicBezTo>
                    <a:pt x="14896" y="9171"/>
                    <a:pt x="14363" y="8554"/>
                    <a:pt x="13643" y="8448"/>
                  </a:cubicBezTo>
                  <a:cubicBezTo>
                    <a:pt x="13572" y="8438"/>
                    <a:pt x="13502" y="8433"/>
                    <a:pt x="13432" y="8433"/>
                  </a:cubicBezTo>
                  <a:cubicBezTo>
                    <a:pt x="12794" y="8433"/>
                    <a:pt x="12216" y="8851"/>
                    <a:pt x="12029" y="9480"/>
                  </a:cubicBezTo>
                  <a:lnTo>
                    <a:pt x="11114" y="9480"/>
                  </a:lnTo>
                  <a:lnTo>
                    <a:pt x="11108" y="5128"/>
                  </a:lnTo>
                  <a:lnTo>
                    <a:pt x="12328" y="5128"/>
                  </a:lnTo>
                  <a:cubicBezTo>
                    <a:pt x="12521" y="5749"/>
                    <a:pt x="13094" y="6158"/>
                    <a:pt x="13726" y="6158"/>
                  </a:cubicBezTo>
                  <a:cubicBezTo>
                    <a:pt x="13801" y="6158"/>
                    <a:pt x="13878" y="6152"/>
                    <a:pt x="13955" y="6140"/>
                  </a:cubicBezTo>
                  <a:cubicBezTo>
                    <a:pt x="14673" y="6027"/>
                    <a:pt x="15199" y="5402"/>
                    <a:pt x="15190" y="4675"/>
                  </a:cubicBezTo>
                  <a:cubicBezTo>
                    <a:pt x="15181" y="3948"/>
                    <a:pt x="14641" y="3338"/>
                    <a:pt x="13920" y="3242"/>
                  </a:cubicBezTo>
                  <a:cubicBezTo>
                    <a:pt x="13854" y="3233"/>
                    <a:pt x="13788" y="3229"/>
                    <a:pt x="13723" y="3229"/>
                  </a:cubicBezTo>
                  <a:cubicBezTo>
                    <a:pt x="13078" y="3229"/>
                    <a:pt x="12498" y="3657"/>
                    <a:pt x="12317" y="4293"/>
                  </a:cubicBezTo>
                  <a:lnTo>
                    <a:pt x="11107" y="4293"/>
                  </a:lnTo>
                  <a:lnTo>
                    <a:pt x="11104" y="1980"/>
                  </a:lnTo>
                  <a:cubicBezTo>
                    <a:pt x="11599" y="1262"/>
                    <a:pt x="12438" y="837"/>
                    <a:pt x="13373" y="837"/>
                  </a:cubicBezTo>
                  <a:close/>
                  <a:moveTo>
                    <a:pt x="8056" y="1"/>
                  </a:moveTo>
                  <a:cubicBezTo>
                    <a:pt x="8054" y="1"/>
                    <a:pt x="8052" y="1"/>
                    <a:pt x="8050" y="1"/>
                  </a:cubicBezTo>
                  <a:cubicBezTo>
                    <a:pt x="6819" y="1"/>
                    <a:pt x="5653" y="662"/>
                    <a:pt x="5012" y="1713"/>
                  </a:cubicBezTo>
                  <a:cubicBezTo>
                    <a:pt x="4716" y="2201"/>
                    <a:pt x="4542" y="2752"/>
                    <a:pt x="4503" y="3321"/>
                  </a:cubicBezTo>
                  <a:lnTo>
                    <a:pt x="4503" y="3332"/>
                  </a:lnTo>
                  <a:cubicBezTo>
                    <a:pt x="4428" y="3370"/>
                    <a:pt x="4337" y="3418"/>
                    <a:pt x="4227" y="3478"/>
                  </a:cubicBezTo>
                  <a:cubicBezTo>
                    <a:pt x="3837" y="3687"/>
                    <a:pt x="3461" y="3921"/>
                    <a:pt x="3101" y="4180"/>
                  </a:cubicBezTo>
                  <a:cubicBezTo>
                    <a:pt x="1945" y="5016"/>
                    <a:pt x="1360" y="5877"/>
                    <a:pt x="1360" y="6736"/>
                  </a:cubicBezTo>
                  <a:cubicBezTo>
                    <a:pt x="1359" y="7267"/>
                    <a:pt x="1478" y="7793"/>
                    <a:pt x="1708" y="8272"/>
                  </a:cubicBezTo>
                  <a:cubicBezTo>
                    <a:pt x="679" y="8908"/>
                    <a:pt x="45" y="10022"/>
                    <a:pt x="22" y="11231"/>
                  </a:cubicBezTo>
                  <a:cubicBezTo>
                    <a:pt x="0" y="12439"/>
                    <a:pt x="593" y="13577"/>
                    <a:pt x="1596" y="14252"/>
                  </a:cubicBezTo>
                  <a:cubicBezTo>
                    <a:pt x="969" y="15886"/>
                    <a:pt x="1626" y="17735"/>
                    <a:pt x="3144" y="18608"/>
                  </a:cubicBezTo>
                  <a:cubicBezTo>
                    <a:pt x="3609" y="20227"/>
                    <a:pt x="5459" y="21382"/>
                    <a:pt x="7634" y="21382"/>
                  </a:cubicBezTo>
                  <a:cubicBezTo>
                    <a:pt x="8760" y="21382"/>
                    <a:pt x="9861" y="21052"/>
                    <a:pt x="10711" y="20470"/>
                  </a:cubicBezTo>
                  <a:cubicBezTo>
                    <a:pt x="11555" y="21060"/>
                    <a:pt x="12636" y="21382"/>
                    <a:pt x="13793" y="21382"/>
                  </a:cubicBezTo>
                  <a:cubicBezTo>
                    <a:pt x="15968" y="21382"/>
                    <a:pt x="17818" y="20227"/>
                    <a:pt x="18282" y="18608"/>
                  </a:cubicBezTo>
                  <a:cubicBezTo>
                    <a:pt x="19801" y="17735"/>
                    <a:pt x="20457" y="15886"/>
                    <a:pt x="19830" y="14252"/>
                  </a:cubicBezTo>
                  <a:cubicBezTo>
                    <a:pt x="20814" y="13592"/>
                    <a:pt x="21406" y="12484"/>
                    <a:pt x="21403" y="11298"/>
                  </a:cubicBezTo>
                  <a:cubicBezTo>
                    <a:pt x="21401" y="10067"/>
                    <a:pt x="20764" y="8921"/>
                    <a:pt x="19715" y="8274"/>
                  </a:cubicBezTo>
                  <a:cubicBezTo>
                    <a:pt x="19945" y="7794"/>
                    <a:pt x="20065" y="7269"/>
                    <a:pt x="20065" y="6737"/>
                  </a:cubicBezTo>
                  <a:cubicBezTo>
                    <a:pt x="20065" y="5198"/>
                    <a:pt x="18164" y="3950"/>
                    <a:pt x="16919" y="3297"/>
                  </a:cubicBezTo>
                  <a:cubicBezTo>
                    <a:pt x="16786" y="1458"/>
                    <a:pt x="15247" y="1"/>
                    <a:pt x="13373" y="1"/>
                  </a:cubicBezTo>
                  <a:cubicBezTo>
                    <a:pt x="12313" y="1"/>
                    <a:pt x="11344" y="428"/>
                    <a:pt x="10681" y="1167"/>
                  </a:cubicBezTo>
                  <a:cubicBezTo>
                    <a:pt x="10010" y="425"/>
                    <a:pt x="9056" y="1"/>
                    <a:pt x="8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2"/>
            <p:cNvSpPr/>
            <p:nvPr/>
          </p:nvSpPr>
          <p:spPr>
            <a:xfrm>
              <a:off x="2487500" y="3961225"/>
              <a:ext cx="21800" cy="20925"/>
            </a:xfrm>
            <a:custGeom>
              <a:rect b="b" l="l" r="r" t="t"/>
              <a:pathLst>
                <a:path extrusionOk="0" h="837" w="872">
                  <a:moveTo>
                    <a:pt x="435" y="1"/>
                  </a:moveTo>
                  <a:cubicBezTo>
                    <a:pt x="221" y="1"/>
                    <a:pt x="39" y="165"/>
                    <a:pt x="20" y="383"/>
                  </a:cubicBezTo>
                  <a:cubicBezTo>
                    <a:pt x="1" y="613"/>
                    <a:pt x="171" y="816"/>
                    <a:pt x="401" y="836"/>
                  </a:cubicBezTo>
                  <a:cubicBezTo>
                    <a:pt x="413" y="836"/>
                    <a:pt x="425" y="837"/>
                    <a:pt x="437" y="837"/>
                  </a:cubicBezTo>
                  <a:cubicBezTo>
                    <a:pt x="653" y="836"/>
                    <a:pt x="834" y="670"/>
                    <a:pt x="852" y="455"/>
                  </a:cubicBezTo>
                  <a:cubicBezTo>
                    <a:pt x="871" y="225"/>
                    <a:pt x="701" y="22"/>
                    <a:pt x="471" y="2"/>
                  </a:cubicBezTo>
                  <a:cubicBezTo>
                    <a:pt x="459" y="1"/>
                    <a:pt x="447" y="1"/>
                    <a:pt x="4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2"/>
            <p:cNvSpPr/>
            <p:nvPr/>
          </p:nvSpPr>
          <p:spPr>
            <a:xfrm>
              <a:off x="2746775" y="3826575"/>
              <a:ext cx="22875" cy="20775"/>
            </a:xfrm>
            <a:custGeom>
              <a:rect b="b" l="l" r="r" t="t"/>
              <a:pathLst>
                <a:path extrusionOk="0" h="831" w="915">
                  <a:moveTo>
                    <a:pt x="460" y="0"/>
                  </a:moveTo>
                  <a:cubicBezTo>
                    <a:pt x="350" y="0"/>
                    <a:pt x="241" y="43"/>
                    <a:pt x="159" y="129"/>
                  </a:cubicBezTo>
                  <a:cubicBezTo>
                    <a:pt x="0" y="291"/>
                    <a:pt x="2" y="553"/>
                    <a:pt x="163" y="714"/>
                  </a:cubicBezTo>
                  <a:cubicBezTo>
                    <a:pt x="244" y="792"/>
                    <a:pt x="349" y="831"/>
                    <a:pt x="453" y="831"/>
                  </a:cubicBezTo>
                  <a:cubicBezTo>
                    <a:pt x="562" y="831"/>
                    <a:pt x="671" y="788"/>
                    <a:pt x="753" y="703"/>
                  </a:cubicBezTo>
                  <a:cubicBezTo>
                    <a:pt x="914" y="538"/>
                    <a:pt x="910" y="273"/>
                    <a:pt x="744" y="114"/>
                  </a:cubicBezTo>
                  <a:lnTo>
                    <a:pt x="744" y="112"/>
                  </a:lnTo>
                  <a:cubicBezTo>
                    <a:pt x="663" y="37"/>
                    <a:pt x="561" y="0"/>
                    <a:pt x="4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 name="Google Shape;910;p52"/>
          <p:cNvGrpSpPr/>
          <p:nvPr/>
        </p:nvGrpSpPr>
        <p:grpSpPr>
          <a:xfrm>
            <a:off x="3473359" y="3386563"/>
            <a:ext cx="538100" cy="534575"/>
            <a:chOff x="3150300" y="3621100"/>
            <a:chExt cx="538100" cy="534575"/>
          </a:xfrm>
        </p:grpSpPr>
        <p:sp>
          <p:nvSpPr>
            <p:cNvPr id="911" name="Google Shape;911;p52"/>
            <p:cNvSpPr/>
            <p:nvPr/>
          </p:nvSpPr>
          <p:spPr>
            <a:xfrm>
              <a:off x="3452775" y="3838800"/>
              <a:ext cx="78050" cy="20900"/>
            </a:xfrm>
            <a:custGeom>
              <a:rect b="b" l="l" r="r" t="t"/>
              <a:pathLst>
                <a:path extrusionOk="0" h="836" w="3122">
                  <a:moveTo>
                    <a:pt x="416" y="1"/>
                  </a:moveTo>
                  <a:cubicBezTo>
                    <a:pt x="188" y="1"/>
                    <a:pt x="1" y="187"/>
                    <a:pt x="1" y="417"/>
                  </a:cubicBezTo>
                  <a:cubicBezTo>
                    <a:pt x="1" y="649"/>
                    <a:pt x="189" y="836"/>
                    <a:pt x="418" y="836"/>
                  </a:cubicBezTo>
                  <a:cubicBezTo>
                    <a:pt x="421" y="836"/>
                    <a:pt x="424" y="835"/>
                    <a:pt x="426" y="835"/>
                  </a:cubicBezTo>
                  <a:lnTo>
                    <a:pt x="2696" y="835"/>
                  </a:lnTo>
                  <a:cubicBezTo>
                    <a:pt x="2699" y="835"/>
                    <a:pt x="2701" y="836"/>
                    <a:pt x="2704" y="836"/>
                  </a:cubicBezTo>
                  <a:cubicBezTo>
                    <a:pt x="2935" y="836"/>
                    <a:pt x="3121" y="649"/>
                    <a:pt x="3121" y="417"/>
                  </a:cubicBezTo>
                  <a:cubicBezTo>
                    <a:pt x="3121" y="187"/>
                    <a:pt x="2936" y="1"/>
                    <a:pt x="2707" y="1"/>
                  </a:cubicBezTo>
                  <a:cubicBezTo>
                    <a:pt x="2703" y="1"/>
                    <a:pt x="2699" y="1"/>
                    <a:pt x="2696" y="1"/>
                  </a:cubicBezTo>
                  <a:lnTo>
                    <a:pt x="426" y="1"/>
                  </a:lnTo>
                  <a:cubicBezTo>
                    <a:pt x="423" y="1"/>
                    <a:pt x="419"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2"/>
            <p:cNvSpPr/>
            <p:nvPr/>
          </p:nvSpPr>
          <p:spPr>
            <a:xfrm>
              <a:off x="3311800" y="3838800"/>
              <a:ext cx="78800" cy="20900"/>
            </a:xfrm>
            <a:custGeom>
              <a:rect b="b" l="l" r="r" t="t"/>
              <a:pathLst>
                <a:path extrusionOk="0" h="836" w="3152">
                  <a:moveTo>
                    <a:pt x="417" y="1"/>
                  </a:moveTo>
                  <a:cubicBezTo>
                    <a:pt x="187" y="1"/>
                    <a:pt x="1" y="187"/>
                    <a:pt x="1" y="417"/>
                  </a:cubicBezTo>
                  <a:cubicBezTo>
                    <a:pt x="1" y="649"/>
                    <a:pt x="189" y="836"/>
                    <a:pt x="420" y="836"/>
                  </a:cubicBezTo>
                  <a:cubicBezTo>
                    <a:pt x="422" y="836"/>
                    <a:pt x="425" y="835"/>
                    <a:pt x="428" y="835"/>
                  </a:cubicBezTo>
                  <a:lnTo>
                    <a:pt x="2726" y="835"/>
                  </a:lnTo>
                  <a:cubicBezTo>
                    <a:pt x="2728" y="835"/>
                    <a:pt x="2731" y="836"/>
                    <a:pt x="2734" y="836"/>
                  </a:cubicBezTo>
                  <a:cubicBezTo>
                    <a:pt x="2963" y="836"/>
                    <a:pt x="3151" y="649"/>
                    <a:pt x="3151" y="417"/>
                  </a:cubicBezTo>
                  <a:cubicBezTo>
                    <a:pt x="3151" y="187"/>
                    <a:pt x="2964" y="1"/>
                    <a:pt x="2736" y="1"/>
                  </a:cubicBezTo>
                  <a:cubicBezTo>
                    <a:pt x="2733" y="1"/>
                    <a:pt x="2729" y="1"/>
                    <a:pt x="2726" y="1"/>
                  </a:cubicBezTo>
                  <a:lnTo>
                    <a:pt x="428" y="1"/>
                  </a:lnTo>
                  <a:cubicBezTo>
                    <a:pt x="424" y="1"/>
                    <a:pt x="421"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2"/>
            <p:cNvSpPr/>
            <p:nvPr/>
          </p:nvSpPr>
          <p:spPr>
            <a:xfrm>
              <a:off x="3407700" y="3838800"/>
              <a:ext cx="24425" cy="20900"/>
            </a:xfrm>
            <a:custGeom>
              <a:rect b="b" l="l" r="r" t="t"/>
              <a:pathLst>
                <a:path extrusionOk="0" h="836" w="977">
                  <a:moveTo>
                    <a:pt x="558" y="1"/>
                  </a:moveTo>
                  <a:cubicBezTo>
                    <a:pt x="186" y="1"/>
                    <a:pt x="1" y="451"/>
                    <a:pt x="265" y="713"/>
                  </a:cubicBezTo>
                  <a:cubicBezTo>
                    <a:pt x="349" y="798"/>
                    <a:pt x="454" y="836"/>
                    <a:pt x="556" y="836"/>
                  </a:cubicBezTo>
                  <a:cubicBezTo>
                    <a:pt x="771" y="836"/>
                    <a:pt x="977" y="669"/>
                    <a:pt x="977" y="417"/>
                  </a:cubicBezTo>
                  <a:cubicBezTo>
                    <a:pt x="977" y="187"/>
                    <a:pt x="790" y="1"/>
                    <a:pt x="560" y="1"/>
                  </a:cubicBezTo>
                  <a:cubicBezTo>
                    <a:pt x="560" y="1"/>
                    <a:pt x="559" y="1"/>
                    <a:pt x="5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2"/>
            <p:cNvSpPr/>
            <p:nvPr/>
          </p:nvSpPr>
          <p:spPr>
            <a:xfrm>
              <a:off x="3150300" y="3978250"/>
              <a:ext cx="24425" cy="20950"/>
            </a:xfrm>
            <a:custGeom>
              <a:rect b="b" l="l" r="r" t="t"/>
              <a:pathLst>
                <a:path extrusionOk="0" h="838" w="977">
                  <a:moveTo>
                    <a:pt x="559" y="1"/>
                  </a:moveTo>
                  <a:cubicBezTo>
                    <a:pt x="187" y="1"/>
                    <a:pt x="0" y="450"/>
                    <a:pt x="263" y="714"/>
                  </a:cubicBezTo>
                  <a:cubicBezTo>
                    <a:pt x="348" y="799"/>
                    <a:pt x="452" y="837"/>
                    <a:pt x="555" y="837"/>
                  </a:cubicBezTo>
                  <a:cubicBezTo>
                    <a:pt x="770" y="837"/>
                    <a:pt x="976" y="670"/>
                    <a:pt x="977" y="419"/>
                  </a:cubicBezTo>
                  <a:cubicBezTo>
                    <a:pt x="975" y="187"/>
                    <a:pt x="789"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2"/>
            <p:cNvSpPr/>
            <p:nvPr/>
          </p:nvSpPr>
          <p:spPr>
            <a:xfrm>
              <a:off x="3290425" y="3920375"/>
              <a:ext cx="21150" cy="60975"/>
            </a:xfrm>
            <a:custGeom>
              <a:rect b="b" l="l" r="r" t="t"/>
              <a:pathLst>
                <a:path extrusionOk="0" h="2439" w="846">
                  <a:moveTo>
                    <a:pt x="423" y="0"/>
                  </a:moveTo>
                  <a:cubicBezTo>
                    <a:pt x="191" y="0"/>
                    <a:pt x="5" y="187"/>
                    <a:pt x="5" y="418"/>
                  </a:cubicBezTo>
                  <a:lnTo>
                    <a:pt x="5" y="2011"/>
                  </a:lnTo>
                  <a:cubicBezTo>
                    <a:pt x="0" y="2246"/>
                    <a:pt x="188" y="2438"/>
                    <a:pt x="423" y="2438"/>
                  </a:cubicBezTo>
                  <a:cubicBezTo>
                    <a:pt x="657" y="2438"/>
                    <a:pt x="845" y="2246"/>
                    <a:pt x="839" y="2011"/>
                  </a:cubicBezTo>
                  <a:lnTo>
                    <a:pt x="839" y="418"/>
                  </a:lnTo>
                  <a:cubicBezTo>
                    <a:pt x="839" y="187"/>
                    <a:pt x="653" y="0"/>
                    <a:pt x="4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2"/>
            <p:cNvSpPr/>
            <p:nvPr/>
          </p:nvSpPr>
          <p:spPr>
            <a:xfrm>
              <a:off x="3663975" y="3978250"/>
              <a:ext cx="24425" cy="20950"/>
            </a:xfrm>
            <a:custGeom>
              <a:rect b="b" l="l" r="r" t="t"/>
              <a:pathLst>
                <a:path extrusionOk="0" h="838" w="977">
                  <a:moveTo>
                    <a:pt x="559" y="1"/>
                  </a:moveTo>
                  <a:cubicBezTo>
                    <a:pt x="187" y="1"/>
                    <a:pt x="0" y="450"/>
                    <a:pt x="263" y="714"/>
                  </a:cubicBezTo>
                  <a:cubicBezTo>
                    <a:pt x="348" y="799"/>
                    <a:pt x="453" y="837"/>
                    <a:pt x="555" y="837"/>
                  </a:cubicBezTo>
                  <a:cubicBezTo>
                    <a:pt x="770" y="837"/>
                    <a:pt x="977" y="670"/>
                    <a:pt x="977" y="419"/>
                  </a:cubicBezTo>
                  <a:cubicBezTo>
                    <a:pt x="977" y="187"/>
                    <a:pt x="789"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2"/>
            <p:cNvSpPr/>
            <p:nvPr/>
          </p:nvSpPr>
          <p:spPr>
            <a:xfrm>
              <a:off x="3153800" y="3621100"/>
              <a:ext cx="534600" cy="534575"/>
            </a:xfrm>
            <a:custGeom>
              <a:rect b="b" l="l" r="r" t="t"/>
              <a:pathLst>
                <a:path extrusionOk="0" h="21383" w="21384">
                  <a:moveTo>
                    <a:pt x="10688" y="836"/>
                  </a:moveTo>
                  <a:cubicBezTo>
                    <a:pt x="11655" y="836"/>
                    <a:pt x="12566" y="2247"/>
                    <a:pt x="12566" y="3341"/>
                  </a:cubicBezTo>
                  <a:cubicBezTo>
                    <a:pt x="12566" y="4078"/>
                    <a:pt x="12163" y="4866"/>
                    <a:pt x="11627" y="5176"/>
                  </a:cubicBezTo>
                  <a:cubicBezTo>
                    <a:pt x="11482" y="5260"/>
                    <a:pt x="11402" y="5423"/>
                    <a:pt x="11422" y="5588"/>
                  </a:cubicBezTo>
                  <a:lnTo>
                    <a:pt x="11573" y="6841"/>
                  </a:lnTo>
                  <a:lnTo>
                    <a:pt x="9802" y="6841"/>
                  </a:lnTo>
                  <a:lnTo>
                    <a:pt x="9955" y="5588"/>
                  </a:lnTo>
                  <a:cubicBezTo>
                    <a:pt x="9974" y="5423"/>
                    <a:pt x="9894" y="5260"/>
                    <a:pt x="9750" y="5176"/>
                  </a:cubicBezTo>
                  <a:cubicBezTo>
                    <a:pt x="9214" y="4867"/>
                    <a:pt x="8810" y="4078"/>
                    <a:pt x="8810" y="3341"/>
                  </a:cubicBezTo>
                  <a:cubicBezTo>
                    <a:pt x="8810" y="2247"/>
                    <a:pt x="9720" y="836"/>
                    <a:pt x="10688" y="836"/>
                  </a:cubicBezTo>
                  <a:close/>
                  <a:moveTo>
                    <a:pt x="12036" y="7677"/>
                  </a:moveTo>
                  <a:lnTo>
                    <a:pt x="20540" y="8076"/>
                  </a:lnTo>
                  <a:lnTo>
                    <a:pt x="20542" y="9611"/>
                  </a:lnTo>
                  <a:lnTo>
                    <a:pt x="12017" y="10810"/>
                  </a:lnTo>
                  <a:lnTo>
                    <a:pt x="9361" y="10810"/>
                  </a:lnTo>
                  <a:lnTo>
                    <a:pt x="835" y="9612"/>
                  </a:lnTo>
                  <a:lnTo>
                    <a:pt x="835" y="8076"/>
                  </a:lnTo>
                  <a:lnTo>
                    <a:pt x="9341" y="7677"/>
                  </a:lnTo>
                  <a:close/>
                  <a:moveTo>
                    <a:pt x="11614" y="11644"/>
                  </a:moveTo>
                  <a:cubicBezTo>
                    <a:pt x="11614" y="11644"/>
                    <a:pt x="11419" y="17783"/>
                    <a:pt x="11419" y="17791"/>
                  </a:cubicBezTo>
                  <a:cubicBezTo>
                    <a:pt x="11415" y="18025"/>
                    <a:pt x="11602" y="18219"/>
                    <a:pt x="11836" y="18222"/>
                  </a:cubicBezTo>
                  <a:lnTo>
                    <a:pt x="14794" y="18222"/>
                  </a:lnTo>
                  <a:cubicBezTo>
                    <a:pt x="14334" y="18621"/>
                    <a:pt x="13313" y="19091"/>
                    <a:pt x="11800" y="19220"/>
                  </a:cubicBezTo>
                  <a:cubicBezTo>
                    <a:pt x="11585" y="19238"/>
                    <a:pt x="11419" y="19418"/>
                    <a:pt x="11419" y="19636"/>
                  </a:cubicBezTo>
                  <a:lnTo>
                    <a:pt x="11419" y="20548"/>
                  </a:lnTo>
                  <a:lnTo>
                    <a:pt x="9958" y="20548"/>
                  </a:lnTo>
                  <a:lnTo>
                    <a:pt x="9958" y="19636"/>
                  </a:lnTo>
                  <a:cubicBezTo>
                    <a:pt x="9958" y="19418"/>
                    <a:pt x="9792" y="19238"/>
                    <a:pt x="9576" y="19220"/>
                  </a:cubicBezTo>
                  <a:cubicBezTo>
                    <a:pt x="8065" y="19090"/>
                    <a:pt x="7043" y="18621"/>
                    <a:pt x="6584" y="18222"/>
                  </a:cubicBezTo>
                  <a:lnTo>
                    <a:pt x="9540" y="18222"/>
                  </a:lnTo>
                  <a:cubicBezTo>
                    <a:pt x="9776" y="18219"/>
                    <a:pt x="9962" y="18025"/>
                    <a:pt x="9958" y="17791"/>
                  </a:cubicBezTo>
                  <a:lnTo>
                    <a:pt x="9762" y="11644"/>
                  </a:lnTo>
                  <a:close/>
                  <a:moveTo>
                    <a:pt x="10688" y="0"/>
                  </a:moveTo>
                  <a:cubicBezTo>
                    <a:pt x="9184" y="0"/>
                    <a:pt x="7974" y="1828"/>
                    <a:pt x="7974" y="3341"/>
                  </a:cubicBezTo>
                  <a:cubicBezTo>
                    <a:pt x="7974" y="4263"/>
                    <a:pt x="8433" y="5224"/>
                    <a:pt x="9093" y="5741"/>
                  </a:cubicBezTo>
                  <a:lnTo>
                    <a:pt x="8957" y="6859"/>
                  </a:lnTo>
                  <a:lnTo>
                    <a:pt x="398" y="7261"/>
                  </a:lnTo>
                  <a:cubicBezTo>
                    <a:pt x="175" y="7271"/>
                    <a:pt x="1" y="7455"/>
                    <a:pt x="1" y="7677"/>
                  </a:cubicBezTo>
                  <a:lnTo>
                    <a:pt x="1" y="13034"/>
                  </a:lnTo>
                  <a:cubicBezTo>
                    <a:pt x="1" y="13266"/>
                    <a:pt x="187" y="13452"/>
                    <a:pt x="419" y="13452"/>
                  </a:cubicBezTo>
                  <a:cubicBezTo>
                    <a:pt x="649" y="13452"/>
                    <a:pt x="835" y="13266"/>
                    <a:pt x="835" y="13034"/>
                  </a:cubicBezTo>
                  <a:lnTo>
                    <a:pt x="835" y="10454"/>
                  </a:lnTo>
                  <a:lnTo>
                    <a:pt x="2176" y="10642"/>
                  </a:lnTo>
                  <a:lnTo>
                    <a:pt x="2176" y="12397"/>
                  </a:lnTo>
                  <a:cubicBezTo>
                    <a:pt x="2176" y="12628"/>
                    <a:pt x="2364" y="12815"/>
                    <a:pt x="2594" y="12815"/>
                  </a:cubicBezTo>
                  <a:cubicBezTo>
                    <a:pt x="2826" y="12815"/>
                    <a:pt x="3012" y="12628"/>
                    <a:pt x="3012" y="12397"/>
                  </a:cubicBezTo>
                  <a:lnTo>
                    <a:pt x="3012" y="10760"/>
                  </a:lnTo>
                  <a:lnTo>
                    <a:pt x="8925" y="11592"/>
                  </a:lnTo>
                  <a:lnTo>
                    <a:pt x="9110" y="17388"/>
                  </a:lnTo>
                  <a:lnTo>
                    <a:pt x="5888" y="17388"/>
                  </a:lnTo>
                  <a:cubicBezTo>
                    <a:pt x="5656" y="17388"/>
                    <a:pt x="5470" y="17574"/>
                    <a:pt x="5470" y="17804"/>
                  </a:cubicBezTo>
                  <a:cubicBezTo>
                    <a:pt x="5470" y="18828"/>
                    <a:pt x="7015" y="19745"/>
                    <a:pt x="9123" y="20012"/>
                  </a:cubicBezTo>
                  <a:lnTo>
                    <a:pt x="9123" y="20965"/>
                  </a:lnTo>
                  <a:cubicBezTo>
                    <a:pt x="9123" y="21196"/>
                    <a:pt x="9310" y="21383"/>
                    <a:pt x="9540" y="21383"/>
                  </a:cubicBezTo>
                  <a:lnTo>
                    <a:pt x="11836" y="21383"/>
                  </a:lnTo>
                  <a:cubicBezTo>
                    <a:pt x="12066" y="21383"/>
                    <a:pt x="12254" y="21196"/>
                    <a:pt x="12254" y="20965"/>
                  </a:cubicBezTo>
                  <a:lnTo>
                    <a:pt x="12254" y="20012"/>
                  </a:lnTo>
                  <a:cubicBezTo>
                    <a:pt x="14361" y="19747"/>
                    <a:pt x="15906" y="18828"/>
                    <a:pt x="15906" y="17804"/>
                  </a:cubicBezTo>
                  <a:cubicBezTo>
                    <a:pt x="15906" y="17574"/>
                    <a:pt x="15719" y="17388"/>
                    <a:pt x="15489" y="17388"/>
                  </a:cubicBezTo>
                  <a:lnTo>
                    <a:pt x="12267" y="17388"/>
                  </a:lnTo>
                  <a:lnTo>
                    <a:pt x="12451" y="11592"/>
                  </a:lnTo>
                  <a:lnTo>
                    <a:pt x="18372" y="10759"/>
                  </a:lnTo>
                  <a:lnTo>
                    <a:pt x="18372" y="12397"/>
                  </a:lnTo>
                  <a:cubicBezTo>
                    <a:pt x="18372" y="12628"/>
                    <a:pt x="18559" y="12815"/>
                    <a:pt x="18789" y="12815"/>
                  </a:cubicBezTo>
                  <a:cubicBezTo>
                    <a:pt x="19020" y="12815"/>
                    <a:pt x="19207" y="12628"/>
                    <a:pt x="19207" y="12397"/>
                  </a:cubicBezTo>
                  <a:lnTo>
                    <a:pt x="19207" y="10642"/>
                  </a:lnTo>
                  <a:lnTo>
                    <a:pt x="20548" y="10453"/>
                  </a:lnTo>
                  <a:lnTo>
                    <a:pt x="20548" y="13034"/>
                  </a:lnTo>
                  <a:cubicBezTo>
                    <a:pt x="20548" y="13264"/>
                    <a:pt x="20734" y="13452"/>
                    <a:pt x="20966" y="13452"/>
                  </a:cubicBezTo>
                  <a:cubicBezTo>
                    <a:pt x="21196" y="13452"/>
                    <a:pt x="21384" y="13264"/>
                    <a:pt x="21384" y="13034"/>
                  </a:cubicBezTo>
                  <a:lnTo>
                    <a:pt x="21376" y="7677"/>
                  </a:lnTo>
                  <a:cubicBezTo>
                    <a:pt x="21376" y="7453"/>
                    <a:pt x="21200" y="7270"/>
                    <a:pt x="20978" y="7259"/>
                  </a:cubicBezTo>
                  <a:lnTo>
                    <a:pt x="12417" y="6859"/>
                  </a:lnTo>
                  <a:lnTo>
                    <a:pt x="12281" y="5741"/>
                  </a:lnTo>
                  <a:cubicBezTo>
                    <a:pt x="12944" y="5224"/>
                    <a:pt x="13401" y="4263"/>
                    <a:pt x="13401" y="3341"/>
                  </a:cubicBezTo>
                  <a:cubicBezTo>
                    <a:pt x="13401" y="1828"/>
                    <a:pt x="12191" y="0"/>
                    <a:pt x="106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2"/>
            <p:cNvSpPr/>
            <p:nvPr/>
          </p:nvSpPr>
          <p:spPr>
            <a:xfrm>
              <a:off x="3530650" y="3920375"/>
              <a:ext cx="21150" cy="60975"/>
            </a:xfrm>
            <a:custGeom>
              <a:rect b="b" l="l" r="r" t="t"/>
              <a:pathLst>
                <a:path extrusionOk="0" h="2439" w="846">
                  <a:moveTo>
                    <a:pt x="423" y="0"/>
                  </a:moveTo>
                  <a:cubicBezTo>
                    <a:pt x="191" y="0"/>
                    <a:pt x="5" y="187"/>
                    <a:pt x="5" y="418"/>
                  </a:cubicBezTo>
                  <a:lnTo>
                    <a:pt x="5" y="2011"/>
                  </a:lnTo>
                  <a:cubicBezTo>
                    <a:pt x="0" y="2246"/>
                    <a:pt x="188" y="2438"/>
                    <a:pt x="423" y="2438"/>
                  </a:cubicBezTo>
                  <a:cubicBezTo>
                    <a:pt x="657" y="2438"/>
                    <a:pt x="845" y="2246"/>
                    <a:pt x="841" y="2011"/>
                  </a:cubicBezTo>
                  <a:lnTo>
                    <a:pt x="841" y="418"/>
                  </a:lnTo>
                  <a:cubicBezTo>
                    <a:pt x="841" y="187"/>
                    <a:pt x="653" y="0"/>
                    <a:pt x="4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 name="Google Shape;919;p52"/>
          <p:cNvGrpSpPr/>
          <p:nvPr/>
        </p:nvGrpSpPr>
        <p:grpSpPr>
          <a:xfrm>
            <a:off x="4264525" y="3386450"/>
            <a:ext cx="431725" cy="534800"/>
            <a:chOff x="3933100" y="3578550"/>
            <a:chExt cx="431725" cy="534800"/>
          </a:xfrm>
        </p:grpSpPr>
        <p:sp>
          <p:nvSpPr>
            <p:cNvPr id="920" name="Google Shape;920;p52"/>
            <p:cNvSpPr/>
            <p:nvPr/>
          </p:nvSpPr>
          <p:spPr>
            <a:xfrm>
              <a:off x="3933100" y="4092400"/>
              <a:ext cx="24500" cy="20950"/>
            </a:xfrm>
            <a:custGeom>
              <a:rect b="b" l="l" r="r" t="t"/>
              <a:pathLst>
                <a:path extrusionOk="0" h="838" w="980">
                  <a:moveTo>
                    <a:pt x="560" y="0"/>
                  </a:moveTo>
                  <a:cubicBezTo>
                    <a:pt x="188" y="0"/>
                    <a:pt x="1" y="450"/>
                    <a:pt x="264" y="714"/>
                  </a:cubicBezTo>
                  <a:cubicBezTo>
                    <a:pt x="350" y="800"/>
                    <a:pt x="455" y="838"/>
                    <a:pt x="558" y="838"/>
                  </a:cubicBezTo>
                  <a:cubicBezTo>
                    <a:pt x="773" y="838"/>
                    <a:pt x="980" y="671"/>
                    <a:pt x="980" y="418"/>
                  </a:cubicBezTo>
                  <a:cubicBezTo>
                    <a:pt x="980" y="187"/>
                    <a:pt x="793" y="0"/>
                    <a:pt x="562" y="0"/>
                  </a:cubicBezTo>
                  <a:cubicBezTo>
                    <a:pt x="561" y="0"/>
                    <a:pt x="560" y="0"/>
                    <a:pt x="5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2"/>
            <p:cNvSpPr/>
            <p:nvPr/>
          </p:nvSpPr>
          <p:spPr>
            <a:xfrm>
              <a:off x="3978450" y="3578550"/>
              <a:ext cx="386375" cy="534725"/>
            </a:xfrm>
            <a:custGeom>
              <a:rect b="b" l="l" r="r" t="t"/>
              <a:pathLst>
                <a:path extrusionOk="0" h="21389" w="15455">
                  <a:moveTo>
                    <a:pt x="5689" y="2631"/>
                  </a:moveTo>
                  <a:lnTo>
                    <a:pt x="5689" y="3580"/>
                  </a:lnTo>
                  <a:lnTo>
                    <a:pt x="3346" y="3580"/>
                  </a:lnTo>
                  <a:lnTo>
                    <a:pt x="3346" y="2631"/>
                  </a:lnTo>
                  <a:close/>
                  <a:moveTo>
                    <a:pt x="6062" y="4419"/>
                  </a:moveTo>
                  <a:lnTo>
                    <a:pt x="6062" y="5366"/>
                  </a:lnTo>
                  <a:lnTo>
                    <a:pt x="2998" y="5366"/>
                  </a:lnTo>
                  <a:lnTo>
                    <a:pt x="2998" y="4419"/>
                  </a:lnTo>
                  <a:close/>
                  <a:moveTo>
                    <a:pt x="11223" y="4059"/>
                  </a:moveTo>
                  <a:cubicBezTo>
                    <a:pt x="11441" y="4059"/>
                    <a:pt x="11654" y="4144"/>
                    <a:pt x="11814" y="4304"/>
                  </a:cubicBezTo>
                  <a:cubicBezTo>
                    <a:pt x="12053" y="4543"/>
                    <a:pt x="12124" y="4903"/>
                    <a:pt x="11995" y="5214"/>
                  </a:cubicBezTo>
                  <a:cubicBezTo>
                    <a:pt x="11865" y="5526"/>
                    <a:pt x="11561" y="5729"/>
                    <a:pt x="11223" y="5730"/>
                  </a:cubicBezTo>
                  <a:cubicBezTo>
                    <a:pt x="10762" y="5729"/>
                    <a:pt x="10387" y="5354"/>
                    <a:pt x="10387" y="4893"/>
                  </a:cubicBezTo>
                  <a:lnTo>
                    <a:pt x="10387" y="4891"/>
                  </a:lnTo>
                  <a:cubicBezTo>
                    <a:pt x="10389" y="4554"/>
                    <a:pt x="10593" y="4251"/>
                    <a:pt x="10905" y="4122"/>
                  </a:cubicBezTo>
                  <a:cubicBezTo>
                    <a:pt x="11008" y="4080"/>
                    <a:pt x="11116" y="4059"/>
                    <a:pt x="11223" y="4059"/>
                  </a:cubicBezTo>
                  <a:close/>
                  <a:moveTo>
                    <a:pt x="5002" y="6204"/>
                  </a:moveTo>
                  <a:lnTo>
                    <a:pt x="5002" y="7305"/>
                  </a:lnTo>
                  <a:cubicBezTo>
                    <a:pt x="5002" y="7499"/>
                    <a:pt x="5136" y="7668"/>
                    <a:pt x="5326" y="7713"/>
                  </a:cubicBezTo>
                  <a:cubicBezTo>
                    <a:pt x="6108" y="7895"/>
                    <a:pt x="6805" y="8340"/>
                    <a:pt x="7300" y="8973"/>
                  </a:cubicBezTo>
                  <a:cubicBezTo>
                    <a:pt x="7119" y="8949"/>
                    <a:pt x="6937" y="8937"/>
                    <a:pt x="6755" y="8937"/>
                  </a:cubicBezTo>
                  <a:cubicBezTo>
                    <a:pt x="6044" y="8937"/>
                    <a:pt x="5614" y="9113"/>
                    <a:pt x="5235" y="9269"/>
                  </a:cubicBezTo>
                  <a:cubicBezTo>
                    <a:pt x="4818" y="9440"/>
                    <a:pt x="4380" y="9544"/>
                    <a:pt x="3944" y="9544"/>
                  </a:cubicBezTo>
                  <a:cubicBezTo>
                    <a:pt x="3592" y="9544"/>
                    <a:pt x="3241" y="9477"/>
                    <a:pt x="2904" y="9322"/>
                  </a:cubicBezTo>
                  <a:cubicBezTo>
                    <a:pt x="2637" y="9200"/>
                    <a:pt x="2322" y="9057"/>
                    <a:pt x="1757" y="8979"/>
                  </a:cubicBezTo>
                  <a:cubicBezTo>
                    <a:pt x="2252" y="8342"/>
                    <a:pt x="2950" y="7895"/>
                    <a:pt x="3734" y="7713"/>
                  </a:cubicBezTo>
                  <a:cubicBezTo>
                    <a:pt x="3924" y="7668"/>
                    <a:pt x="4058" y="7499"/>
                    <a:pt x="4058" y="7305"/>
                  </a:cubicBezTo>
                  <a:lnTo>
                    <a:pt x="4058" y="6204"/>
                  </a:lnTo>
                  <a:close/>
                  <a:moveTo>
                    <a:pt x="1290" y="9773"/>
                  </a:moveTo>
                  <a:cubicBezTo>
                    <a:pt x="1969" y="9817"/>
                    <a:pt x="2268" y="9952"/>
                    <a:pt x="2558" y="10085"/>
                  </a:cubicBezTo>
                  <a:cubicBezTo>
                    <a:pt x="3007" y="10290"/>
                    <a:pt x="3474" y="10382"/>
                    <a:pt x="3941" y="10382"/>
                  </a:cubicBezTo>
                  <a:cubicBezTo>
                    <a:pt x="4485" y="10382"/>
                    <a:pt x="5031" y="10258"/>
                    <a:pt x="5551" y="10045"/>
                  </a:cubicBezTo>
                  <a:cubicBezTo>
                    <a:pt x="5904" y="9900"/>
                    <a:pt x="6208" y="9775"/>
                    <a:pt x="6755" y="9775"/>
                  </a:cubicBezTo>
                  <a:cubicBezTo>
                    <a:pt x="6759" y="9775"/>
                    <a:pt x="6763" y="9775"/>
                    <a:pt x="6767" y="9775"/>
                  </a:cubicBezTo>
                  <a:cubicBezTo>
                    <a:pt x="7136" y="9775"/>
                    <a:pt x="7501" y="9840"/>
                    <a:pt x="7846" y="9967"/>
                  </a:cubicBezTo>
                  <a:cubicBezTo>
                    <a:pt x="7980" y="10348"/>
                    <a:pt x="8049" y="10748"/>
                    <a:pt x="8049" y="11151"/>
                  </a:cubicBezTo>
                  <a:cubicBezTo>
                    <a:pt x="8049" y="13097"/>
                    <a:pt x="6471" y="14679"/>
                    <a:pt x="4530" y="14679"/>
                  </a:cubicBezTo>
                  <a:cubicBezTo>
                    <a:pt x="2591" y="14679"/>
                    <a:pt x="1012" y="13097"/>
                    <a:pt x="1012" y="11151"/>
                  </a:cubicBezTo>
                  <a:cubicBezTo>
                    <a:pt x="1011" y="10678"/>
                    <a:pt x="1105" y="10209"/>
                    <a:pt x="1290" y="9773"/>
                  </a:cubicBezTo>
                  <a:close/>
                  <a:moveTo>
                    <a:pt x="4530" y="17250"/>
                  </a:moveTo>
                  <a:cubicBezTo>
                    <a:pt x="4748" y="17413"/>
                    <a:pt x="5115" y="18176"/>
                    <a:pt x="5115" y="18491"/>
                  </a:cubicBezTo>
                  <a:cubicBezTo>
                    <a:pt x="5115" y="18672"/>
                    <a:pt x="4803" y="18878"/>
                    <a:pt x="4530" y="18878"/>
                  </a:cubicBezTo>
                  <a:cubicBezTo>
                    <a:pt x="4257" y="18878"/>
                    <a:pt x="3946" y="18673"/>
                    <a:pt x="3946" y="18491"/>
                  </a:cubicBezTo>
                  <a:cubicBezTo>
                    <a:pt x="3946" y="18176"/>
                    <a:pt x="4312" y="17413"/>
                    <a:pt x="4530" y="17250"/>
                  </a:cubicBezTo>
                  <a:close/>
                  <a:moveTo>
                    <a:pt x="6429" y="19715"/>
                  </a:moveTo>
                  <a:lnTo>
                    <a:pt x="6429" y="20553"/>
                  </a:lnTo>
                  <a:lnTo>
                    <a:pt x="2632" y="20553"/>
                  </a:lnTo>
                  <a:lnTo>
                    <a:pt x="2632" y="19715"/>
                  </a:lnTo>
                  <a:close/>
                  <a:moveTo>
                    <a:pt x="12358" y="19715"/>
                  </a:moveTo>
                  <a:lnTo>
                    <a:pt x="12358" y="20553"/>
                  </a:lnTo>
                  <a:lnTo>
                    <a:pt x="10087" y="20553"/>
                  </a:lnTo>
                  <a:lnTo>
                    <a:pt x="10087" y="19715"/>
                  </a:lnTo>
                  <a:close/>
                  <a:moveTo>
                    <a:pt x="11223" y="0"/>
                  </a:moveTo>
                  <a:cubicBezTo>
                    <a:pt x="10989" y="0"/>
                    <a:pt x="10801" y="193"/>
                    <a:pt x="10805" y="427"/>
                  </a:cubicBezTo>
                  <a:lnTo>
                    <a:pt x="10805" y="3270"/>
                  </a:lnTo>
                  <a:cubicBezTo>
                    <a:pt x="10217" y="3424"/>
                    <a:pt x="9759" y="3885"/>
                    <a:pt x="9606" y="4473"/>
                  </a:cubicBezTo>
                  <a:lnTo>
                    <a:pt x="6898" y="4473"/>
                  </a:lnTo>
                  <a:lnTo>
                    <a:pt x="6898" y="4000"/>
                  </a:lnTo>
                  <a:cubicBezTo>
                    <a:pt x="6898" y="3786"/>
                    <a:pt x="6737" y="3607"/>
                    <a:pt x="6525" y="3583"/>
                  </a:cubicBezTo>
                  <a:lnTo>
                    <a:pt x="6525" y="2214"/>
                  </a:lnTo>
                  <a:cubicBezTo>
                    <a:pt x="6525" y="1983"/>
                    <a:pt x="6338" y="1796"/>
                    <a:pt x="6107" y="1796"/>
                  </a:cubicBezTo>
                  <a:lnTo>
                    <a:pt x="2928" y="1796"/>
                  </a:lnTo>
                  <a:cubicBezTo>
                    <a:pt x="2698" y="1796"/>
                    <a:pt x="2511" y="1983"/>
                    <a:pt x="2511" y="2214"/>
                  </a:cubicBezTo>
                  <a:lnTo>
                    <a:pt x="2511" y="3588"/>
                  </a:lnTo>
                  <a:cubicBezTo>
                    <a:pt x="2310" y="3622"/>
                    <a:pt x="2164" y="3795"/>
                    <a:pt x="2164" y="4000"/>
                  </a:cubicBezTo>
                  <a:lnTo>
                    <a:pt x="2164" y="4473"/>
                  </a:lnTo>
                  <a:lnTo>
                    <a:pt x="462" y="4473"/>
                  </a:lnTo>
                  <a:cubicBezTo>
                    <a:pt x="230" y="4473"/>
                    <a:pt x="42" y="4660"/>
                    <a:pt x="42" y="4891"/>
                  </a:cubicBezTo>
                  <a:cubicBezTo>
                    <a:pt x="42" y="5123"/>
                    <a:pt x="230" y="5311"/>
                    <a:pt x="462" y="5311"/>
                  </a:cubicBezTo>
                  <a:lnTo>
                    <a:pt x="2164" y="5311"/>
                  </a:lnTo>
                  <a:lnTo>
                    <a:pt x="2164" y="5784"/>
                  </a:lnTo>
                  <a:cubicBezTo>
                    <a:pt x="2164" y="6015"/>
                    <a:pt x="2350" y="6202"/>
                    <a:pt x="2582" y="6202"/>
                  </a:cubicBezTo>
                  <a:lnTo>
                    <a:pt x="3224" y="6202"/>
                  </a:lnTo>
                  <a:lnTo>
                    <a:pt x="3224" y="6984"/>
                  </a:lnTo>
                  <a:cubicBezTo>
                    <a:pt x="2114" y="7334"/>
                    <a:pt x="1190" y="8115"/>
                    <a:pt x="660" y="9149"/>
                  </a:cubicBezTo>
                  <a:cubicBezTo>
                    <a:pt x="342" y="9769"/>
                    <a:pt x="178" y="10454"/>
                    <a:pt x="176" y="11150"/>
                  </a:cubicBezTo>
                  <a:cubicBezTo>
                    <a:pt x="176" y="13557"/>
                    <a:pt x="2131" y="15517"/>
                    <a:pt x="4532" y="15517"/>
                  </a:cubicBezTo>
                  <a:cubicBezTo>
                    <a:pt x="6932" y="15517"/>
                    <a:pt x="8885" y="13558"/>
                    <a:pt x="8885" y="11150"/>
                  </a:cubicBezTo>
                  <a:cubicBezTo>
                    <a:pt x="8887" y="9245"/>
                    <a:pt x="7653" y="7559"/>
                    <a:pt x="5838" y="6984"/>
                  </a:cubicBezTo>
                  <a:lnTo>
                    <a:pt x="5838" y="6202"/>
                  </a:lnTo>
                  <a:lnTo>
                    <a:pt x="6480" y="6202"/>
                  </a:lnTo>
                  <a:cubicBezTo>
                    <a:pt x="6711" y="6202"/>
                    <a:pt x="6898" y="6014"/>
                    <a:pt x="6898" y="5783"/>
                  </a:cubicBezTo>
                  <a:lnTo>
                    <a:pt x="6898" y="5309"/>
                  </a:lnTo>
                  <a:lnTo>
                    <a:pt x="9606" y="5309"/>
                  </a:lnTo>
                  <a:cubicBezTo>
                    <a:pt x="9759" y="5899"/>
                    <a:pt x="10217" y="6359"/>
                    <a:pt x="10805" y="6513"/>
                  </a:cubicBezTo>
                  <a:lnTo>
                    <a:pt x="10805" y="18876"/>
                  </a:lnTo>
                  <a:lnTo>
                    <a:pt x="9671" y="18876"/>
                  </a:lnTo>
                  <a:cubicBezTo>
                    <a:pt x="9439" y="18876"/>
                    <a:pt x="9252" y="19064"/>
                    <a:pt x="9252" y="19296"/>
                  </a:cubicBezTo>
                  <a:lnTo>
                    <a:pt x="9252" y="20551"/>
                  </a:lnTo>
                  <a:lnTo>
                    <a:pt x="7264" y="20551"/>
                  </a:lnTo>
                  <a:lnTo>
                    <a:pt x="7264" y="19296"/>
                  </a:lnTo>
                  <a:cubicBezTo>
                    <a:pt x="7264" y="19064"/>
                    <a:pt x="7077" y="18876"/>
                    <a:pt x="6846" y="18876"/>
                  </a:cubicBezTo>
                  <a:lnTo>
                    <a:pt x="5875" y="18876"/>
                  </a:lnTo>
                  <a:cubicBezTo>
                    <a:pt x="5925" y="18754"/>
                    <a:pt x="5950" y="18622"/>
                    <a:pt x="5950" y="18490"/>
                  </a:cubicBezTo>
                  <a:cubicBezTo>
                    <a:pt x="5950" y="17967"/>
                    <a:pt x="5377" y="16393"/>
                    <a:pt x="4530" y="16393"/>
                  </a:cubicBezTo>
                  <a:cubicBezTo>
                    <a:pt x="3683" y="16393"/>
                    <a:pt x="3110" y="17967"/>
                    <a:pt x="3110" y="18490"/>
                  </a:cubicBezTo>
                  <a:cubicBezTo>
                    <a:pt x="3110" y="18622"/>
                    <a:pt x="3137" y="18754"/>
                    <a:pt x="3188" y="18876"/>
                  </a:cubicBezTo>
                  <a:lnTo>
                    <a:pt x="2214" y="18876"/>
                  </a:lnTo>
                  <a:cubicBezTo>
                    <a:pt x="1984" y="18876"/>
                    <a:pt x="1798" y="19064"/>
                    <a:pt x="1798" y="19296"/>
                  </a:cubicBezTo>
                  <a:lnTo>
                    <a:pt x="1798" y="20551"/>
                  </a:lnTo>
                  <a:lnTo>
                    <a:pt x="418" y="20551"/>
                  </a:lnTo>
                  <a:cubicBezTo>
                    <a:pt x="187" y="20551"/>
                    <a:pt x="0" y="20739"/>
                    <a:pt x="0" y="20971"/>
                  </a:cubicBezTo>
                  <a:cubicBezTo>
                    <a:pt x="0" y="21202"/>
                    <a:pt x="187" y="21389"/>
                    <a:pt x="418" y="21389"/>
                  </a:cubicBezTo>
                  <a:lnTo>
                    <a:pt x="15035" y="21389"/>
                  </a:lnTo>
                  <a:cubicBezTo>
                    <a:pt x="15266" y="21389"/>
                    <a:pt x="15454" y="21202"/>
                    <a:pt x="15454" y="20971"/>
                  </a:cubicBezTo>
                  <a:cubicBezTo>
                    <a:pt x="15454" y="20739"/>
                    <a:pt x="15266" y="20551"/>
                    <a:pt x="15035" y="20551"/>
                  </a:cubicBezTo>
                  <a:lnTo>
                    <a:pt x="15035" y="20554"/>
                  </a:lnTo>
                  <a:lnTo>
                    <a:pt x="13194" y="20554"/>
                  </a:lnTo>
                  <a:lnTo>
                    <a:pt x="13194" y="19297"/>
                  </a:lnTo>
                  <a:cubicBezTo>
                    <a:pt x="13194" y="19066"/>
                    <a:pt x="13007" y="18878"/>
                    <a:pt x="12776" y="18878"/>
                  </a:cubicBezTo>
                  <a:lnTo>
                    <a:pt x="11641" y="18878"/>
                  </a:lnTo>
                  <a:lnTo>
                    <a:pt x="11641" y="6514"/>
                  </a:lnTo>
                  <a:cubicBezTo>
                    <a:pt x="12379" y="6321"/>
                    <a:pt x="12894" y="5656"/>
                    <a:pt x="12894" y="4893"/>
                  </a:cubicBezTo>
                  <a:cubicBezTo>
                    <a:pt x="12894" y="4130"/>
                    <a:pt x="12379" y="3462"/>
                    <a:pt x="11641" y="3270"/>
                  </a:cubicBezTo>
                  <a:lnTo>
                    <a:pt x="11641" y="427"/>
                  </a:lnTo>
                  <a:cubicBezTo>
                    <a:pt x="11646" y="193"/>
                    <a:pt x="11458" y="0"/>
                    <a:pt x="112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2"/>
            <p:cNvSpPr/>
            <p:nvPr/>
          </p:nvSpPr>
          <p:spPr>
            <a:xfrm>
              <a:off x="4116275" y="3887075"/>
              <a:ext cx="20950" cy="20950"/>
            </a:xfrm>
            <a:custGeom>
              <a:rect b="b" l="l" r="r" t="t"/>
              <a:pathLst>
                <a:path extrusionOk="0" h="838" w="838">
                  <a:moveTo>
                    <a:pt x="419" y="0"/>
                  </a:moveTo>
                  <a:cubicBezTo>
                    <a:pt x="189" y="0"/>
                    <a:pt x="1" y="187"/>
                    <a:pt x="1" y="418"/>
                  </a:cubicBezTo>
                  <a:cubicBezTo>
                    <a:pt x="1" y="650"/>
                    <a:pt x="189" y="838"/>
                    <a:pt x="419" y="838"/>
                  </a:cubicBezTo>
                  <a:cubicBezTo>
                    <a:pt x="650" y="838"/>
                    <a:pt x="837" y="650"/>
                    <a:pt x="837" y="418"/>
                  </a:cubicBezTo>
                  <a:cubicBezTo>
                    <a:pt x="837" y="187"/>
                    <a:pt x="650"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2"/>
            <p:cNvSpPr/>
            <p:nvPr/>
          </p:nvSpPr>
          <p:spPr>
            <a:xfrm>
              <a:off x="4131950" y="3846225"/>
              <a:ext cx="20900" cy="20975"/>
            </a:xfrm>
            <a:custGeom>
              <a:rect b="b" l="l" r="r" t="t"/>
              <a:pathLst>
                <a:path extrusionOk="0" h="839" w="836">
                  <a:moveTo>
                    <a:pt x="419" y="1"/>
                  </a:moveTo>
                  <a:cubicBezTo>
                    <a:pt x="188" y="1"/>
                    <a:pt x="1" y="188"/>
                    <a:pt x="1" y="419"/>
                  </a:cubicBezTo>
                  <a:cubicBezTo>
                    <a:pt x="1" y="650"/>
                    <a:pt x="188" y="839"/>
                    <a:pt x="419" y="839"/>
                  </a:cubicBezTo>
                  <a:cubicBezTo>
                    <a:pt x="649" y="839"/>
                    <a:pt x="836" y="650"/>
                    <a:pt x="836" y="419"/>
                  </a:cubicBezTo>
                  <a:cubicBezTo>
                    <a:pt x="836" y="188"/>
                    <a:pt x="649" y="1"/>
                    <a:pt x="4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2"/>
            <p:cNvSpPr/>
            <p:nvPr/>
          </p:nvSpPr>
          <p:spPr>
            <a:xfrm>
              <a:off x="4079750" y="3859850"/>
              <a:ext cx="20925" cy="20975"/>
            </a:xfrm>
            <a:custGeom>
              <a:rect b="b" l="l" r="r" t="t"/>
              <a:pathLst>
                <a:path extrusionOk="0" h="839" w="837">
                  <a:moveTo>
                    <a:pt x="418" y="1"/>
                  </a:moveTo>
                  <a:cubicBezTo>
                    <a:pt x="188" y="1"/>
                    <a:pt x="0" y="188"/>
                    <a:pt x="0" y="419"/>
                  </a:cubicBezTo>
                  <a:cubicBezTo>
                    <a:pt x="0" y="650"/>
                    <a:pt x="188" y="838"/>
                    <a:pt x="418" y="838"/>
                  </a:cubicBezTo>
                  <a:cubicBezTo>
                    <a:pt x="650" y="838"/>
                    <a:pt x="836" y="650"/>
                    <a:pt x="836" y="419"/>
                  </a:cubicBezTo>
                  <a:cubicBezTo>
                    <a:pt x="836" y="188"/>
                    <a:pt x="650" y="1"/>
                    <a:pt x="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2"/>
            <p:cNvSpPr/>
            <p:nvPr/>
          </p:nvSpPr>
          <p:spPr>
            <a:xfrm>
              <a:off x="4058875" y="3897525"/>
              <a:ext cx="20900" cy="20950"/>
            </a:xfrm>
            <a:custGeom>
              <a:rect b="b" l="l" r="r" t="t"/>
              <a:pathLst>
                <a:path extrusionOk="0" h="838" w="836">
                  <a:moveTo>
                    <a:pt x="419" y="0"/>
                  </a:moveTo>
                  <a:cubicBezTo>
                    <a:pt x="187" y="0"/>
                    <a:pt x="1" y="188"/>
                    <a:pt x="1" y="420"/>
                  </a:cubicBezTo>
                  <a:cubicBezTo>
                    <a:pt x="1" y="651"/>
                    <a:pt x="187" y="838"/>
                    <a:pt x="419" y="838"/>
                  </a:cubicBezTo>
                  <a:cubicBezTo>
                    <a:pt x="649" y="838"/>
                    <a:pt x="835" y="651"/>
                    <a:pt x="835" y="420"/>
                  </a:cubicBezTo>
                  <a:cubicBezTo>
                    <a:pt x="835" y="188"/>
                    <a:pt x="649"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2"/>
            <p:cNvSpPr/>
            <p:nvPr/>
          </p:nvSpPr>
          <p:spPr>
            <a:xfrm>
              <a:off x="4027550" y="3855675"/>
              <a:ext cx="20900" cy="20975"/>
            </a:xfrm>
            <a:custGeom>
              <a:rect b="b" l="l" r="r" t="t"/>
              <a:pathLst>
                <a:path extrusionOk="0" h="839" w="836">
                  <a:moveTo>
                    <a:pt x="419" y="1"/>
                  </a:moveTo>
                  <a:cubicBezTo>
                    <a:pt x="188" y="1"/>
                    <a:pt x="1" y="187"/>
                    <a:pt x="1" y="419"/>
                  </a:cubicBezTo>
                  <a:cubicBezTo>
                    <a:pt x="1" y="650"/>
                    <a:pt x="188" y="838"/>
                    <a:pt x="419" y="838"/>
                  </a:cubicBezTo>
                  <a:cubicBezTo>
                    <a:pt x="649" y="838"/>
                    <a:pt x="836" y="650"/>
                    <a:pt x="836" y="419"/>
                  </a:cubicBezTo>
                  <a:cubicBezTo>
                    <a:pt x="836" y="187"/>
                    <a:pt x="649" y="1"/>
                    <a:pt x="4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52"/>
          <p:cNvGrpSpPr/>
          <p:nvPr/>
        </p:nvGrpSpPr>
        <p:grpSpPr>
          <a:xfrm>
            <a:off x="4949316" y="3386550"/>
            <a:ext cx="534600" cy="534600"/>
            <a:chOff x="4629075" y="3636350"/>
            <a:chExt cx="534600" cy="534600"/>
          </a:xfrm>
        </p:grpSpPr>
        <p:sp>
          <p:nvSpPr>
            <p:cNvPr id="928" name="Google Shape;928;p52"/>
            <p:cNvSpPr/>
            <p:nvPr/>
          </p:nvSpPr>
          <p:spPr>
            <a:xfrm>
              <a:off x="4843400" y="3678700"/>
              <a:ext cx="22025" cy="20925"/>
            </a:xfrm>
            <a:custGeom>
              <a:rect b="b" l="l" r="r" t="t"/>
              <a:pathLst>
                <a:path extrusionOk="0" h="837" w="881">
                  <a:moveTo>
                    <a:pt x="462" y="0"/>
                  </a:moveTo>
                  <a:cubicBezTo>
                    <a:pt x="382" y="0"/>
                    <a:pt x="301" y="23"/>
                    <a:pt x="230" y="70"/>
                  </a:cubicBezTo>
                  <a:cubicBezTo>
                    <a:pt x="64" y="180"/>
                    <a:pt x="0" y="394"/>
                    <a:pt x="76" y="578"/>
                  </a:cubicBezTo>
                  <a:cubicBezTo>
                    <a:pt x="142" y="737"/>
                    <a:pt x="296" y="837"/>
                    <a:pt x="462" y="837"/>
                  </a:cubicBezTo>
                  <a:cubicBezTo>
                    <a:pt x="489" y="837"/>
                    <a:pt x="516" y="834"/>
                    <a:pt x="544" y="828"/>
                  </a:cubicBezTo>
                  <a:cubicBezTo>
                    <a:pt x="739" y="790"/>
                    <a:pt x="881" y="618"/>
                    <a:pt x="881" y="419"/>
                  </a:cubicBezTo>
                  <a:cubicBezTo>
                    <a:pt x="879" y="307"/>
                    <a:pt x="836" y="201"/>
                    <a:pt x="759" y="124"/>
                  </a:cubicBezTo>
                  <a:cubicBezTo>
                    <a:pt x="678" y="42"/>
                    <a:pt x="570" y="0"/>
                    <a:pt x="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2"/>
            <p:cNvSpPr/>
            <p:nvPr/>
          </p:nvSpPr>
          <p:spPr>
            <a:xfrm>
              <a:off x="4927600" y="3678725"/>
              <a:ext cx="22050" cy="20900"/>
            </a:xfrm>
            <a:custGeom>
              <a:rect b="b" l="l" r="r" t="t"/>
              <a:pathLst>
                <a:path extrusionOk="0" h="836" w="882">
                  <a:moveTo>
                    <a:pt x="463" y="0"/>
                  </a:moveTo>
                  <a:cubicBezTo>
                    <a:pt x="382" y="0"/>
                    <a:pt x="301" y="23"/>
                    <a:pt x="230" y="71"/>
                  </a:cubicBezTo>
                  <a:cubicBezTo>
                    <a:pt x="65" y="181"/>
                    <a:pt x="0" y="393"/>
                    <a:pt x="76" y="577"/>
                  </a:cubicBezTo>
                  <a:cubicBezTo>
                    <a:pt x="142" y="736"/>
                    <a:pt x="296" y="836"/>
                    <a:pt x="462" y="836"/>
                  </a:cubicBezTo>
                  <a:cubicBezTo>
                    <a:pt x="489" y="836"/>
                    <a:pt x="516" y="833"/>
                    <a:pt x="544" y="827"/>
                  </a:cubicBezTo>
                  <a:cubicBezTo>
                    <a:pt x="739" y="789"/>
                    <a:pt x="881" y="617"/>
                    <a:pt x="881" y="418"/>
                  </a:cubicBezTo>
                  <a:cubicBezTo>
                    <a:pt x="880" y="306"/>
                    <a:pt x="836" y="200"/>
                    <a:pt x="759" y="123"/>
                  </a:cubicBezTo>
                  <a:cubicBezTo>
                    <a:pt x="678" y="42"/>
                    <a:pt x="571" y="0"/>
                    <a:pt x="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2"/>
            <p:cNvSpPr/>
            <p:nvPr/>
          </p:nvSpPr>
          <p:spPr>
            <a:xfrm>
              <a:off x="4843400" y="3720525"/>
              <a:ext cx="22025" cy="20950"/>
            </a:xfrm>
            <a:custGeom>
              <a:rect b="b" l="l" r="r" t="t"/>
              <a:pathLst>
                <a:path extrusionOk="0" h="838" w="881">
                  <a:moveTo>
                    <a:pt x="462" y="1"/>
                  </a:moveTo>
                  <a:cubicBezTo>
                    <a:pt x="382" y="1"/>
                    <a:pt x="301" y="24"/>
                    <a:pt x="230" y="71"/>
                  </a:cubicBezTo>
                  <a:cubicBezTo>
                    <a:pt x="64" y="181"/>
                    <a:pt x="0" y="395"/>
                    <a:pt x="76" y="578"/>
                  </a:cubicBezTo>
                  <a:cubicBezTo>
                    <a:pt x="142" y="738"/>
                    <a:pt x="296" y="837"/>
                    <a:pt x="462" y="837"/>
                  </a:cubicBezTo>
                  <a:cubicBezTo>
                    <a:pt x="489" y="837"/>
                    <a:pt x="516" y="835"/>
                    <a:pt x="544" y="829"/>
                  </a:cubicBezTo>
                  <a:cubicBezTo>
                    <a:pt x="739" y="790"/>
                    <a:pt x="881" y="619"/>
                    <a:pt x="881" y="420"/>
                  </a:cubicBezTo>
                  <a:cubicBezTo>
                    <a:pt x="879" y="310"/>
                    <a:pt x="836" y="204"/>
                    <a:pt x="759" y="124"/>
                  </a:cubicBezTo>
                  <a:cubicBezTo>
                    <a:pt x="678" y="43"/>
                    <a:pt x="570" y="1"/>
                    <a:pt x="4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2"/>
            <p:cNvSpPr/>
            <p:nvPr/>
          </p:nvSpPr>
          <p:spPr>
            <a:xfrm>
              <a:off x="4927600" y="3720550"/>
              <a:ext cx="22050" cy="20925"/>
            </a:xfrm>
            <a:custGeom>
              <a:rect b="b" l="l" r="r" t="t"/>
              <a:pathLst>
                <a:path extrusionOk="0" h="837" w="882">
                  <a:moveTo>
                    <a:pt x="463" y="1"/>
                  </a:moveTo>
                  <a:cubicBezTo>
                    <a:pt x="382" y="1"/>
                    <a:pt x="301" y="24"/>
                    <a:pt x="230" y="71"/>
                  </a:cubicBezTo>
                  <a:cubicBezTo>
                    <a:pt x="65" y="182"/>
                    <a:pt x="0" y="394"/>
                    <a:pt x="76" y="579"/>
                  </a:cubicBezTo>
                  <a:cubicBezTo>
                    <a:pt x="142" y="737"/>
                    <a:pt x="296" y="836"/>
                    <a:pt x="462" y="836"/>
                  </a:cubicBezTo>
                  <a:cubicBezTo>
                    <a:pt x="489" y="836"/>
                    <a:pt x="516" y="834"/>
                    <a:pt x="544" y="828"/>
                  </a:cubicBezTo>
                  <a:cubicBezTo>
                    <a:pt x="739" y="789"/>
                    <a:pt x="881" y="618"/>
                    <a:pt x="881" y="419"/>
                  </a:cubicBezTo>
                  <a:cubicBezTo>
                    <a:pt x="880" y="309"/>
                    <a:pt x="836" y="201"/>
                    <a:pt x="759" y="123"/>
                  </a:cubicBezTo>
                  <a:cubicBezTo>
                    <a:pt x="678" y="42"/>
                    <a:pt x="571"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2"/>
            <p:cNvSpPr/>
            <p:nvPr/>
          </p:nvSpPr>
          <p:spPr>
            <a:xfrm>
              <a:off x="4975825" y="3678725"/>
              <a:ext cx="22000" cy="20900"/>
            </a:xfrm>
            <a:custGeom>
              <a:rect b="b" l="l" r="r" t="t"/>
              <a:pathLst>
                <a:path extrusionOk="0" h="836" w="880">
                  <a:moveTo>
                    <a:pt x="462" y="0"/>
                  </a:moveTo>
                  <a:cubicBezTo>
                    <a:pt x="381" y="0"/>
                    <a:pt x="301" y="23"/>
                    <a:pt x="230" y="71"/>
                  </a:cubicBezTo>
                  <a:cubicBezTo>
                    <a:pt x="64" y="181"/>
                    <a:pt x="0" y="393"/>
                    <a:pt x="76" y="578"/>
                  </a:cubicBezTo>
                  <a:cubicBezTo>
                    <a:pt x="142" y="736"/>
                    <a:pt x="296" y="836"/>
                    <a:pt x="462" y="836"/>
                  </a:cubicBezTo>
                  <a:cubicBezTo>
                    <a:pt x="489" y="836"/>
                    <a:pt x="516" y="833"/>
                    <a:pt x="544" y="827"/>
                  </a:cubicBezTo>
                  <a:cubicBezTo>
                    <a:pt x="739" y="789"/>
                    <a:pt x="880" y="617"/>
                    <a:pt x="880" y="418"/>
                  </a:cubicBezTo>
                  <a:cubicBezTo>
                    <a:pt x="880" y="306"/>
                    <a:pt x="835" y="200"/>
                    <a:pt x="757" y="123"/>
                  </a:cubicBezTo>
                  <a:cubicBezTo>
                    <a:pt x="677" y="42"/>
                    <a:pt x="570" y="0"/>
                    <a:pt x="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2"/>
            <p:cNvSpPr/>
            <p:nvPr/>
          </p:nvSpPr>
          <p:spPr>
            <a:xfrm>
              <a:off x="5024200" y="3678725"/>
              <a:ext cx="22000" cy="20900"/>
            </a:xfrm>
            <a:custGeom>
              <a:rect b="b" l="l" r="r" t="t"/>
              <a:pathLst>
                <a:path extrusionOk="0" h="836" w="880">
                  <a:moveTo>
                    <a:pt x="462" y="0"/>
                  </a:moveTo>
                  <a:cubicBezTo>
                    <a:pt x="381" y="0"/>
                    <a:pt x="301" y="23"/>
                    <a:pt x="230" y="71"/>
                  </a:cubicBezTo>
                  <a:cubicBezTo>
                    <a:pt x="64" y="181"/>
                    <a:pt x="0" y="393"/>
                    <a:pt x="76" y="578"/>
                  </a:cubicBezTo>
                  <a:cubicBezTo>
                    <a:pt x="142" y="736"/>
                    <a:pt x="296" y="836"/>
                    <a:pt x="462" y="836"/>
                  </a:cubicBezTo>
                  <a:cubicBezTo>
                    <a:pt x="489" y="836"/>
                    <a:pt x="516" y="833"/>
                    <a:pt x="544" y="827"/>
                  </a:cubicBezTo>
                  <a:cubicBezTo>
                    <a:pt x="739" y="789"/>
                    <a:pt x="880" y="617"/>
                    <a:pt x="880" y="418"/>
                  </a:cubicBezTo>
                  <a:cubicBezTo>
                    <a:pt x="880" y="306"/>
                    <a:pt x="835" y="200"/>
                    <a:pt x="757" y="123"/>
                  </a:cubicBezTo>
                  <a:cubicBezTo>
                    <a:pt x="677" y="42"/>
                    <a:pt x="570" y="0"/>
                    <a:pt x="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2"/>
            <p:cNvSpPr/>
            <p:nvPr/>
          </p:nvSpPr>
          <p:spPr>
            <a:xfrm>
              <a:off x="5072575" y="3678725"/>
              <a:ext cx="22000" cy="20900"/>
            </a:xfrm>
            <a:custGeom>
              <a:rect b="b" l="l" r="r" t="t"/>
              <a:pathLst>
                <a:path extrusionOk="0" h="836" w="880">
                  <a:moveTo>
                    <a:pt x="462" y="0"/>
                  </a:moveTo>
                  <a:cubicBezTo>
                    <a:pt x="382" y="0"/>
                    <a:pt x="301" y="23"/>
                    <a:pt x="230" y="71"/>
                  </a:cubicBezTo>
                  <a:cubicBezTo>
                    <a:pt x="64" y="181"/>
                    <a:pt x="0" y="393"/>
                    <a:pt x="76" y="577"/>
                  </a:cubicBezTo>
                  <a:cubicBezTo>
                    <a:pt x="142" y="736"/>
                    <a:pt x="296" y="836"/>
                    <a:pt x="462" y="836"/>
                  </a:cubicBezTo>
                  <a:cubicBezTo>
                    <a:pt x="489" y="836"/>
                    <a:pt x="516" y="833"/>
                    <a:pt x="544" y="827"/>
                  </a:cubicBezTo>
                  <a:cubicBezTo>
                    <a:pt x="739" y="789"/>
                    <a:pt x="880" y="617"/>
                    <a:pt x="880" y="418"/>
                  </a:cubicBezTo>
                  <a:cubicBezTo>
                    <a:pt x="880" y="306"/>
                    <a:pt x="835" y="200"/>
                    <a:pt x="757" y="123"/>
                  </a:cubicBezTo>
                  <a:cubicBezTo>
                    <a:pt x="677" y="42"/>
                    <a:pt x="570" y="0"/>
                    <a:pt x="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2"/>
            <p:cNvSpPr/>
            <p:nvPr/>
          </p:nvSpPr>
          <p:spPr>
            <a:xfrm>
              <a:off x="4982100" y="3720575"/>
              <a:ext cx="22000" cy="20900"/>
            </a:xfrm>
            <a:custGeom>
              <a:rect b="b" l="l" r="r" t="t"/>
              <a:pathLst>
                <a:path extrusionOk="0" h="836" w="880">
                  <a:moveTo>
                    <a:pt x="461" y="0"/>
                  </a:moveTo>
                  <a:cubicBezTo>
                    <a:pt x="381" y="0"/>
                    <a:pt x="301" y="23"/>
                    <a:pt x="230" y="70"/>
                  </a:cubicBezTo>
                  <a:cubicBezTo>
                    <a:pt x="64" y="181"/>
                    <a:pt x="0" y="394"/>
                    <a:pt x="76" y="578"/>
                  </a:cubicBezTo>
                  <a:cubicBezTo>
                    <a:pt x="142" y="736"/>
                    <a:pt x="296" y="835"/>
                    <a:pt x="462" y="835"/>
                  </a:cubicBezTo>
                  <a:cubicBezTo>
                    <a:pt x="489" y="835"/>
                    <a:pt x="516" y="833"/>
                    <a:pt x="544" y="827"/>
                  </a:cubicBezTo>
                  <a:cubicBezTo>
                    <a:pt x="739" y="788"/>
                    <a:pt x="880" y="617"/>
                    <a:pt x="880" y="418"/>
                  </a:cubicBezTo>
                  <a:cubicBezTo>
                    <a:pt x="880" y="306"/>
                    <a:pt x="835" y="200"/>
                    <a:pt x="757" y="122"/>
                  </a:cubicBezTo>
                  <a:cubicBezTo>
                    <a:pt x="677" y="42"/>
                    <a:pt x="569" y="0"/>
                    <a:pt x="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2"/>
            <p:cNvSpPr/>
            <p:nvPr/>
          </p:nvSpPr>
          <p:spPr>
            <a:xfrm>
              <a:off x="5036725" y="3720575"/>
              <a:ext cx="22025" cy="20900"/>
            </a:xfrm>
            <a:custGeom>
              <a:rect b="b" l="l" r="r" t="t"/>
              <a:pathLst>
                <a:path extrusionOk="0" h="836" w="881">
                  <a:moveTo>
                    <a:pt x="462" y="0"/>
                  </a:moveTo>
                  <a:cubicBezTo>
                    <a:pt x="382" y="0"/>
                    <a:pt x="301" y="23"/>
                    <a:pt x="231" y="70"/>
                  </a:cubicBezTo>
                  <a:cubicBezTo>
                    <a:pt x="65" y="181"/>
                    <a:pt x="1" y="394"/>
                    <a:pt x="77" y="578"/>
                  </a:cubicBezTo>
                  <a:cubicBezTo>
                    <a:pt x="143" y="736"/>
                    <a:pt x="296" y="835"/>
                    <a:pt x="463" y="835"/>
                  </a:cubicBezTo>
                  <a:cubicBezTo>
                    <a:pt x="490" y="835"/>
                    <a:pt x="517" y="833"/>
                    <a:pt x="544" y="827"/>
                  </a:cubicBezTo>
                  <a:cubicBezTo>
                    <a:pt x="738" y="788"/>
                    <a:pt x="880" y="617"/>
                    <a:pt x="880" y="418"/>
                  </a:cubicBezTo>
                  <a:cubicBezTo>
                    <a:pt x="879" y="306"/>
                    <a:pt x="836" y="200"/>
                    <a:pt x="758" y="122"/>
                  </a:cubicBezTo>
                  <a:cubicBezTo>
                    <a:pt x="676" y="42"/>
                    <a:pt x="569" y="0"/>
                    <a:pt x="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2"/>
            <p:cNvSpPr/>
            <p:nvPr/>
          </p:nvSpPr>
          <p:spPr>
            <a:xfrm>
              <a:off x="5091350" y="3720550"/>
              <a:ext cx="22000" cy="20925"/>
            </a:xfrm>
            <a:custGeom>
              <a:rect b="b" l="l" r="r" t="t"/>
              <a:pathLst>
                <a:path extrusionOk="0" h="837" w="880">
                  <a:moveTo>
                    <a:pt x="463" y="1"/>
                  </a:moveTo>
                  <a:cubicBezTo>
                    <a:pt x="382" y="1"/>
                    <a:pt x="301" y="24"/>
                    <a:pt x="230" y="71"/>
                  </a:cubicBezTo>
                  <a:cubicBezTo>
                    <a:pt x="64" y="182"/>
                    <a:pt x="0" y="394"/>
                    <a:pt x="76" y="579"/>
                  </a:cubicBezTo>
                  <a:cubicBezTo>
                    <a:pt x="142" y="737"/>
                    <a:pt x="296" y="836"/>
                    <a:pt x="462" y="836"/>
                  </a:cubicBezTo>
                  <a:cubicBezTo>
                    <a:pt x="489" y="836"/>
                    <a:pt x="516" y="834"/>
                    <a:pt x="544" y="828"/>
                  </a:cubicBezTo>
                  <a:cubicBezTo>
                    <a:pt x="739" y="789"/>
                    <a:pt x="880" y="618"/>
                    <a:pt x="880" y="419"/>
                  </a:cubicBezTo>
                  <a:cubicBezTo>
                    <a:pt x="880" y="307"/>
                    <a:pt x="836" y="201"/>
                    <a:pt x="759" y="123"/>
                  </a:cubicBezTo>
                  <a:cubicBezTo>
                    <a:pt x="677" y="42"/>
                    <a:pt x="570"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2"/>
            <p:cNvSpPr/>
            <p:nvPr/>
          </p:nvSpPr>
          <p:spPr>
            <a:xfrm>
              <a:off x="4793775" y="3678725"/>
              <a:ext cx="22025" cy="20900"/>
            </a:xfrm>
            <a:custGeom>
              <a:rect b="b" l="l" r="r" t="t"/>
              <a:pathLst>
                <a:path extrusionOk="0" h="836" w="881">
                  <a:moveTo>
                    <a:pt x="463" y="0"/>
                  </a:moveTo>
                  <a:cubicBezTo>
                    <a:pt x="383" y="0"/>
                    <a:pt x="302" y="23"/>
                    <a:pt x="231" y="71"/>
                  </a:cubicBezTo>
                  <a:cubicBezTo>
                    <a:pt x="65" y="181"/>
                    <a:pt x="1" y="393"/>
                    <a:pt x="77" y="577"/>
                  </a:cubicBezTo>
                  <a:cubicBezTo>
                    <a:pt x="142" y="736"/>
                    <a:pt x="296" y="836"/>
                    <a:pt x="463" y="836"/>
                  </a:cubicBezTo>
                  <a:cubicBezTo>
                    <a:pt x="490" y="836"/>
                    <a:pt x="517" y="833"/>
                    <a:pt x="544" y="827"/>
                  </a:cubicBezTo>
                  <a:cubicBezTo>
                    <a:pt x="740" y="789"/>
                    <a:pt x="880" y="617"/>
                    <a:pt x="880" y="418"/>
                  </a:cubicBezTo>
                  <a:cubicBezTo>
                    <a:pt x="880" y="306"/>
                    <a:pt x="837" y="200"/>
                    <a:pt x="759" y="123"/>
                  </a:cubicBezTo>
                  <a:cubicBezTo>
                    <a:pt x="678" y="42"/>
                    <a:pt x="571" y="0"/>
                    <a:pt x="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2"/>
            <p:cNvSpPr/>
            <p:nvPr/>
          </p:nvSpPr>
          <p:spPr>
            <a:xfrm>
              <a:off x="4745450" y="3678725"/>
              <a:ext cx="22000" cy="20900"/>
            </a:xfrm>
            <a:custGeom>
              <a:rect b="b" l="l" r="r" t="t"/>
              <a:pathLst>
                <a:path extrusionOk="0" h="836" w="880">
                  <a:moveTo>
                    <a:pt x="463" y="0"/>
                  </a:moveTo>
                  <a:cubicBezTo>
                    <a:pt x="382" y="0"/>
                    <a:pt x="301" y="23"/>
                    <a:pt x="230" y="71"/>
                  </a:cubicBezTo>
                  <a:cubicBezTo>
                    <a:pt x="65" y="181"/>
                    <a:pt x="0" y="393"/>
                    <a:pt x="76" y="577"/>
                  </a:cubicBezTo>
                  <a:cubicBezTo>
                    <a:pt x="142" y="736"/>
                    <a:pt x="296" y="836"/>
                    <a:pt x="462" y="836"/>
                  </a:cubicBezTo>
                  <a:cubicBezTo>
                    <a:pt x="489" y="836"/>
                    <a:pt x="516" y="833"/>
                    <a:pt x="544" y="827"/>
                  </a:cubicBezTo>
                  <a:cubicBezTo>
                    <a:pt x="739" y="789"/>
                    <a:pt x="880" y="617"/>
                    <a:pt x="880" y="418"/>
                  </a:cubicBezTo>
                  <a:cubicBezTo>
                    <a:pt x="880" y="306"/>
                    <a:pt x="835" y="200"/>
                    <a:pt x="757" y="123"/>
                  </a:cubicBezTo>
                  <a:cubicBezTo>
                    <a:pt x="677" y="42"/>
                    <a:pt x="570" y="0"/>
                    <a:pt x="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2"/>
            <p:cNvSpPr/>
            <p:nvPr/>
          </p:nvSpPr>
          <p:spPr>
            <a:xfrm>
              <a:off x="4697075" y="3678725"/>
              <a:ext cx="22000" cy="20900"/>
            </a:xfrm>
            <a:custGeom>
              <a:rect b="b" l="l" r="r" t="t"/>
              <a:pathLst>
                <a:path extrusionOk="0" h="836" w="880">
                  <a:moveTo>
                    <a:pt x="461" y="0"/>
                  </a:moveTo>
                  <a:cubicBezTo>
                    <a:pt x="381" y="0"/>
                    <a:pt x="300" y="23"/>
                    <a:pt x="230" y="71"/>
                  </a:cubicBezTo>
                  <a:cubicBezTo>
                    <a:pt x="65" y="181"/>
                    <a:pt x="0" y="393"/>
                    <a:pt x="77" y="578"/>
                  </a:cubicBezTo>
                  <a:cubicBezTo>
                    <a:pt x="142" y="736"/>
                    <a:pt x="296" y="836"/>
                    <a:pt x="462" y="836"/>
                  </a:cubicBezTo>
                  <a:cubicBezTo>
                    <a:pt x="489" y="836"/>
                    <a:pt x="517" y="833"/>
                    <a:pt x="544" y="827"/>
                  </a:cubicBezTo>
                  <a:cubicBezTo>
                    <a:pt x="738" y="789"/>
                    <a:pt x="880" y="617"/>
                    <a:pt x="880" y="418"/>
                  </a:cubicBezTo>
                  <a:cubicBezTo>
                    <a:pt x="878" y="306"/>
                    <a:pt x="835" y="200"/>
                    <a:pt x="757" y="123"/>
                  </a:cubicBezTo>
                  <a:cubicBezTo>
                    <a:pt x="676" y="42"/>
                    <a:pt x="568" y="0"/>
                    <a:pt x="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2"/>
            <p:cNvSpPr/>
            <p:nvPr/>
          </p:nvSpPr>
          <p:spPr>
            <a:xfrm>
              <a:off x="4787500" y="3720525"/>
              <a:ext cx="22025" cy="20950"/>
            </a:xfrm>
            <a:custGeom>
              <a:rect b="b" l="l" r="r" t="t"/>
              <a:pathLst>
                <a:path extrusionOk="0" h="838" w="881">
                  <a:moveTo>
                    <a:pt x="463" y="1"/>
                  </a:moveTo>
                  <a:cubicBezTo>
                    <a:pt x="383" y="1"/>
                    <a:pt x="302" y="24"/>
                    <a:pt x="231" y="71"/>
                  </a:cubicBezTo>
                  <a:cubicBezTo>
                    <a:pt x="65" y="181"/>
                    <a:pt x="1" y="395"/>
                    <a:pt x="77" y="578"/>
                  </a:cubicBezTo>
                  <a:cubicBezTo>
                    <a:pt x="143" y="738"/>
                    <a:pt x="297" y="837"/>
                    <a:pt x="463" y="837"/>
                  </a:cubicBezTo>
                  <a:cubicBezTo>
                    <a:pt x="490" y="837"/>
                    <a:pt x="517" y="835"/>
                    <a:pt x="544" y="829"/>
                  </a:cubicBezTo>
                  <a:cubicBezTo>
                    <a:pt x="740" y="790"/>
                    <a:pt x="880" y="619"/>
                    <a:pt x="880" y="420"/>
                  </a:cubicBezTo>
                  <a:cubicBezTo>
                    <a:pt x="880" y="310"/>
                    <a:pt x="837" y="204"/>
                    <a:pt x="759" y="124"/>
                  </a:cubicBezTo>
                  <a:cubicBezTo>
                    <a:pt x="679" y="43"/>
                    <a:pt x="571"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2"/>
            <p:cNvSpPr/>
            <p:nvPr/>
          </p:nvSpPr>
          <p:spPr>
            <a:xfrm>
              <a:off x="4732900" y="3720575"/>
              <a:ext cx="22025" cy="20900"/>
            </a:xfrm>
            <a:custGeom>
              <a:rect b="b" l="l" r="r" t="t"/>
              <a:pathLst>
                <a:path extrusionOk="0" h="836" w="881">
                  <a:moveTo>
                    <a:pt x="461" y="0"/>
                  </a:moveTo>
                  <a:cubicBezTo>
                    <a:pt x="381" y="0"/>
                    <a:pt x="301" y="23"/>
                    <a:pt x="231" y="70"/>
                  </a:cubicBezTo>
                  <a:cubicBezTo>
                    <a:pt x="65" y="181"/>
                    <a:pt x="1" y="394"/>
                    <a:pt x="77" y="578"/>
                  </a:cubicBezTo>
                  <a:cubicBezTo>
                    <a:pt x="142" y="736"/>
                    <a:pt x="296" y="835"/>
                    <a:pt x="462" y="835"/>
                  </a:cubicBezTo>
                  <a:cubicBezTo>
                    <a:pt x="489" y="835"/>
                    <a:pt x="517" y="833"/>
                    <a:pt x="544" y="827"/>
                  </a:cubicBezTo>
                  <a:cubicBezTo>
                    <a:pt x="740" y="788"/>
                    <a:pt x="880" y="617"/>
                    <a:pt x="880" y="418"/>
                  </a:cubicBezTo>
                  <a:cubicBezTo>
                    <a:pt x="880" y="306"/>
                    <a:pt x="835" y="200"/>
                    <a:pt x="758" y="122"/>
                  </a:cubicBezTo>
                  <a:cubicBezTo>
                    <a:pt x="676" y="42"/>
                    <a:pt x="569" y="0"/>
                    <a:pt x="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2"/>
            <p:cNvSpPr/>
            <p:nvPr/>
          </p:nvSpPr>
          <p:spPr>
            <a:xfrm>
              <a:off x="4678250" y="3720575"/>
              <a:ext cx="22025" cy="20900"/>
            </a:xfrm>
            <a:custGeom>
              <a:rect b="b" l="l" r="r" t="t"/>
              <a:pathLst>
                <a:path extrusionOk="0" h="836" w="881">
                  <a:moveTo>
                    <a:pt x="462" y="0"/>
                  </a:moveTo>
                  <a:cubicBezTo>
                    <a:pt x="382" y="0"/>
                    <a:pt x="301" y="23"/>
                    <a:pt x="231" y="70"/>
                  </a:cubicBezTo>
                  <a:cubicBezTo>
                    <a:pt x="65" y="181"/>
                    <a:pt x="1" y="394"/>
                    <a:pt x="77" y="578"/>
                  </a:cubicBezTo>
                  <a:cubicBezTo>
                    <a:pt x="143" y="736"/>
                    <a:pt x="296" y="835"/>
                    <a:pt x="463" y="835"/>
                  </a:cubicBezTo>
                  <a:cubicBezTo>
                    <a:pt x="490" y="835"/>
                    <a:pt x="517" y="833"/>
                    <a:pt x="544" y="827"/>
                  </a:cubicBezTo>
                  <a:cubicBezTo>
                    <a:pt x="740" y="788"/>
                    <a:pt x="880" y="617"/>
                    <a:pt x="880" y="418"/>
                  </a:cubicBezTo>
                  <a:cubicBezTo>
                    <a:pt x="880" y="306"/>
                    <a:pt x="836" y="200"/>
                    <a:pt x="758" y="122"/>
                  </a:cubicBezTo>
                  <a:cubicBezTo>
                    <a:pt x="677" y="42"/>
                    <a:pt x="570" y="0"/>
                    <a:pt x="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2"/>
            <p:cNvSpPr/>
            <p:nvPr/>
          </p:nvSpPr>
          <p:spPr>
            <a:xfrm>
              <a:off x="5080775" y="4150025"/>
              <a:ext cx="24400" cy="20925"/>
            </a:xfrm>
            <a:custGeom>
              <a:rect b="b" l="l" r="r" t="t"/>
              <a:pathLst>
                <a:path extrusionOk="0" h="837" w="976">
                  <a:moveTo>
                    <a:pt x="559" y="1"/>
                  </a:moveTo>
                  <a:cubicBezTo>
                    <a:pt x="186" y="1"/>
                    <a:pt x="1" y="450"/>
                    <a:pt x="263" y="713"/>
                  </a:cubicBezTo>
                  <a:cubicBezTo>
                    <a:pt x="349" y="798"/>
                    <a:pt x="453" y="837"/>
                    <a:pt x="556" y="837"/>
                  </a:cubicBezTo>
                  <a:cubicBezTo>
                    <a:pt x="770" y="837"/>
                    <a:pt x="976" y="670"/>
                    <a:pt x="976" y="419"/>
                  </a:cubicBezTo>
                  <a:cubicBezTo>
                    <a:pt x="976" y="187"/>
                    <a:pt x="789"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2"/>
            <p:cNvSpPr/>
            <p:nvPr/>
          </p:nvSpPr>
          <p:spPr>
            <a:xfrm>
              <a:off x="4629075" y="3636350"/>
              <a:ext cx="534600" cy="534575"/>
            </a:xfrm>
            <a:custGeom>
              <a:rect b="b" l="l" r="r" t="t"/>
              <a:pathLst>
                <a:path extrusionOk="0" h="21383" w="21384">
                  <a:moveTo>
                    <a:pt x="10274" y="835"/>
                  </a:moveTo>
                  <a:lnTo>
                    <a:pt x="10274" y="5064"/>
                  </a:lnTo>
                  <a:lnTo>
                    <a:pt x="956" y="5064"/>
                  </a:lnTo>
                  <a:lnTo>
                    <a:pt x="2037" y="835"/>
                  </a:lnTo>
                  <a:close/>
                  <a:moveTo>
                    <a:pt x="19347" y="835"/>
                  </a:moveTo>
                  <a:lnTo>
                    <a:pt x="20428" y="5064"/>
                  </a:lnTo>
                  <a:lnTo>
                    <a:pt x="11110" y="5064"/>
                  </a:lnTo>
                  <a:lnTo>
                    <a:pt x="11110" y="835"/>
                  </a:lnTo>
                  <a:close/>
                  <a:moveTo>
                    <a:pt x="20549" y="5900"/>
                  </a:moveTo>
                  <a:lnTo>
                    <a:pt x="20549" y="6737"/>
                  </a:lnTo>
                  <a:lnTo>
                    <a:pt x="836" y="6737"/>
                  </a:lnTo>
                  <a:lnTo>
                    <a:pt x="836" y="5900"/>
                  </a:lnTo>
                  <a:close/>
                  <a:moveTo>
                    <a:pt x="19323" y="7584"/>
                  </a:moveTo>
                  <a:lnTo>
                    <a:pt x="20463" y="13741"/>
                  </a:lnTo>
                  <a:lnTo>
                    <a:pt x="11110" y="13741"/>
                  </a:lnTo>
                  <a:lnTo>
                    <a:pt x="11110" y="7584"/>
                  </a:lnTo>
                  <a:close/>
                  <a:moveTo>
                    <a:pt x="10274" y="7584"/>
                  </a:moveTo>
                  <a:lnTo>
                    <a:pt x="10274" y="13742"/>
                  </a:lnTo>
                  <a:lnTo>
                    <a:pt x="920" y="13742"/>
                  </a:lnTo>
                  <a:lnTo>
                    <a:pt x="2060" y="7584"/>
                  </a:lnTo>
                  <a:close/>
                  <a:moveTo>
                    <a:pt x="20549" y="14576"/>
                  </a:moveTo>
                  <a:lnTo>
                    <a:pt x="20549" y="15434"/>
                  </a:lnTo>
                  <a:lnTo>
                    <a:pt x="11526" y="15434"/>
                  </a:lnTo>
                  <a:cubicBezTo>
                    <a:pt x="11296" y="15434"/>
                    <a:pt x="11110" y="15621"/>
                    <a:pt x="11110" y="15852"/>
                  </a:cubicBezTo>
                  <a:lnTo>
                    <a:pt x="11110" y="17130"/>
                  </a:lnTo>
                  <a:cubicBezTo>
                    <a:pt x="10972" y="17102"/>
                    <a:pt x="10832" y="17088"/>
                    <a:pt x="10692" y="17088"/>
                  </a:cubicBezTo>
                  <a:cubicBezTo>
                    <a:pt x="10552" y="17088"/>
                    <a:pt x="10412" y="17102"/>
                    <a:pt x="10274" y="17130"/>
                  </a:cubicBezTo>
                  <a:lnTo>
                    <a:pt x="10274" y="15852"/>
                  </a:lnTo>
                  <a:cubicBezTo>
                    <a:pt x="10274" y="15621"/>
                    <a:pt x="10087" y="15434"/>
                    <a:pt x="9857" y="15434"/>
                  </a:cubicBezTo>
                  <a:lnTo>
                    <a:pt x="836" y="15434"/>
                  </a:lnTo>
                  <a:lnTo>
                    <a:pt x="836" y="14576"/>
                  </a:lnTo>
                  <a:close/>
                  <a:moveTo>
                    <a:pt x="10692" y="17911"/>
                  </a:moveTo>
                  <a:cubicBezTo>
                    <a:pt x="11389" y="17911"/>
                    <a:pt x="11953" y="18481"/>
                    <a:pt x="11944" y="19180"/>
                  </a:cubicBezTo>
                  <a:lnTo>
                    <a:pt x="11944" y="20548"/>
                  </a:lnTo>
                  <a:lnTo>
                    <a:pt x="9439" y="20548"/>
                  </a:lnTo>
                  <a:lnTo>
                    <a:pt x="9439" y="19180"/>
                  </a:lnTo>
                  <a:cubicBezTo>
                    <a:pt x="9430" y="18481"/>
                    <a:pt x="9993" y="17911"/>
                    <a:pt x="10692" y="17911"/>
                  </a:cubicBezTo>
                  <a:close/>
                  <a:moveTo>
                    <a:pt x="1713" y="1"/>
                  </a:moveTo>
                  <a:cubicBezTo>
                    <a:pt x="1521" y="1"/>
                    <a:pt x="1356" y="129"/>
                    <a:pt x="1308" y="314"/>
                  </a:cubicBezTo>
                  <a:cubicBezTo>
                    <a:pt x="1308" y="314"/>
                    <a:pt x="0" y="5480"/>
                    <a:pt x="0" y="5482"/>
                  </a:cubicBezTo>
                  <a:lnTo>
                    <a:pt x="0" y="7155"/>
                  </a:lnTo>
                  <a:cubicBezTo>
                    <a:pt x="0" y="7387"/>
                    <a:pt x="187" y="7573"/>
                    <a:pt x="418" y="7573"/>
                  </a:cubicBezTo>
                  <a:lnTo>
                    <a:pt x="1214" y="7573"/>
                  </a:lnTo>
                  <a:lnTo>
                    <a:pt x="8" y="14083"/>
                  </a:lnTo>
                  <a:cubicBezTo>
                    <a:pt x="8" y="14086"/>
                    <a:pt x="2" y="15852"/>
                    <a:pt x="2" y="15852"/>
                  </a:cubicBezTo>
                  <a:cubicBezTo>
                    <a:pt x="2" y="16082"/>
                    <a:pt x="188" y="16269"/>
                    <a:pt x="418" y="16269"/>
                  </a:cubicBezTo>
                  <a:lnTo>
                    <a:pt x="9439" y="16269"/>
                  </a:lnTo>
                  <a:lnTo>
                    <a:pt x="9439" y="17508"/>
                  </a:lnTo>
                  <a:cubicBezTo>
                    <a:pt x="8913" y="17903"/>
                    <a:pt x="8604" y="18522"/>
                    <a:pt x="8604" y="19180"/>
                  </a:cubicBezTo>
                  <a:lnTo>
                    <a:pt x="8604" y="20548"/>
                  </a:lnTo>
                  <a:lnTo>
                    <a:pt x="2340" y="20548"/>
                  </a:lnTo>
                  <a:cubicBezTo>
                    <a:pt x="2108" y="20548"/>
                    <a:pt x="1922" y="20734"/>
                    <a:pt x="1922" y="20966"/>
                  </a:cubicBezTo>
                  <a:cubicBezTo>
                    <a:pt x="1922" y="21196"/>
                    <a:pt x="2108" y="21382"/>
                    <a:pt x="2340" y="21382"/>
                  </a:cubicBezTo>
                  <a:lnTo>
                    <a:pt x="16956" y="21382"/>
                  </a:lnTo>
                  <a:cubicBezTo>
                    <a:pt x="17186" y="21382"/>
                    <a:pt x="17373" y="21196"/>
                    <a:pt x="17373" y="20966"/>
                  </a:cubicBezTo>
                  <a:cubicBezTo>
                    <a:pt x="17373" y="20734"/>
                    <a:pt x="17186" y="20548"/>
                    <a:pt x="16956" y="20548"/>
                  </a:cubicBezTo>
                  <a:lnTo>
                    <a:pt x="12780" y="20548"/>
                  </a:lnTo>
                  <a:lnTo>
                    <a:pt x="12780" y="19180"/>
                  </a:lnTo>
                  <a:cubicBezTo>
                    <a:pt x="12780" y="18522"/>
                    <a:pt x="12470" y="17902"/>
                    <a:pt x="11944" y="17508"/>
                  </a:cubicBezTo>
                  <a:lnTo>
                    <a:pt x="11944" y="16269"/>
                  </a:lnTo>
                  <a:lnTo>
                    <a:pt x="20965" y="16269"/>
                  </a:lnTo>
                  <a:cubicBezTo>
                    <a:pt x="21197" y="16269"/>
                    <a:pt x="21383" y="16082"/>
                    <a:pt x="21383" y="15852"/>
                  </a:cubicBezTo>
                  <a:cubicBezTo>
                    <a:pt x="21383" y="15852"/>
                    <a:pt x="21377" y="14086"/>
                    <a:pt x="21376" y="14083"/>
                  </a:cubicBezTo>
                  <a:lnTo>
                    <a:pt x="20171" y="7573"/>
                  </a:lnTo>
                  <a:lnTo>
                    <a:pt x="20965" y="7573"/>
                  </a:lnTo>
                  <a:cubicBezTo>
                    <a:pt x="21197" y="7573"/>
                    <a:pt x="21383" y="7387"/>
                    <a:pt x="21383" y="7155"/>
                  </a:cubicBezTo>
                  <a:lnTo>
                    <a:pt x="21383" y="5482"/>
                  </a:lnTo>
                  <a:cubicBezTo>
                    <a:pt x="21383" y="5480"/>
                    <a:pt x="20075" y="314"/>
                    <a:pt x="20075" y="314"/>
                  </a:cubicBezTo>
                  <a:cubicBezTo>
                    <a:pt x="20028" y="129"/>
                    <a:pt x="19862" y="1"/>
                    <a:pt x="196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2"/>
            <p:cNvSpPr/>
            <p:nvPr/>
          </p:nvSpPr>
          <p:spPr>
            <a:xfrm>
              <a:off x="4843400" y="3892700"/>
              <a:ext cx="22025" cy="20900"/>
            </a:xfrm>
            <a:custGeom>
              <a:rect b="b" l="l" r="r" t="t"/>
              <a:pathLst>
                <a:path extrusionOk="0" h="836" w="881">
                  <a:moveTo>
                    <a:pt x="464" y="0"/>
                  </a:moveTo>
                  <a:cubicBezTo>
                    <a:pt x="383" y="0"/>
                    <a:pt x="301" y="24"/>
                    <a:pt x="230" y="71"/>
                  </a:cubicBezTo>
                  <a:cubicBezTo>
                    <a:pt x="64" y="181"/>
                    <a:pt x="0" y="393"/>
                    <a:pt x="76" y="579"/>
                  </a:cubicBezTo>
                  <a:cubicBezTo>
                    <a:pt x="142" y="737"/>
                    <a:pt x="296" y="836"/>
                    <a:pt x="462" y="836"/>
                  </a:cubicBezTo>
                  <a:cubicBezTo>
                    <a:pt x="489" y="836"/>
                    <a:pt x="516" y="833"/>
                    <a:pt x="544" y="828"/>
                  </a:cubicBezTo>
                  <a:cubicBezTo>
                    <a:pt x="739" y="789"/>
                    <a:pt x="881" y="617"/>
                    <a:pt x="881" y="419"/>
                  </a:cubicBezTo>
                  <a:cubicBezTo>
                    <a:pt x="879" y="308"/>
                    <a:pt x="836" y="202"/>
                    <a:pt x="759" y="123"/>
                  </a:cubicBezTo>
                  <a:cubicBezTo>
                    <a:pt x="678" y="42"/>
                    <a:pt x="571" y="0"/>
                    <a:pt x="4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2"/>
            <p:cNvSpPr/>
            <p:nvPr/>
          </p:nvSpPr>
          <p:spPr>
            <a:xfrm>
              <a:off x="4927600" y="3892700"/>
              <a:ext cx="22050" cy="20900"/>
            </a:xfrm>
            <a:custGeom>
              <a:rect b="b" l="l" r="r" t="t"/>
              <a:pathLst>
                <a:path extrusionOk="0" h="836" w="882">
                  <a:moveTo>
                    <a:pt x="462" y="1"/>
                  </a:moveTo>
                  <a:cubicBezTo>
                    <a:pt x="381" y="1"/>
                    <a:pt x="301" y="24"/>
                    <a:pt x="230" y="71"/>
                  </a:cubicBezTo>
                  <a:cubicBezTo>
                    <a:pt x="65" y="181"/>
                    <a:pt x="0" y="395"/>
                    <a:pt x="76" y="579"/>
                  </a:cubicBezTo>
                  <a:cubicBezTo>
                    <a:pt x="142" y="737"/>
                    <a:pt x="296" y="836"/>
                    <a:pt x="462" y="836"/>
                  </a:cubicBezTo>
                  <a:cubicBezTo>
                    <a:pt x="489" y="836"/>
                    <a:pt x="516" y="833"/>
                    <a:pt x="544" y="828"/>
                  </a:cubicBezTo>
                  <a:cubicBezTo>
                    <a:pt x="739" y="789"/>
                    <a:pt x="881" y="617"/>
                    <a:pt x="881" y="419"/>
                  </a:cubicBezTo>
                  <a:cubicBezTo>
                    <a:pt x="880" y="308"/>
                    <a:pt x="836" y="202"/>
                    <a:pt x="759" y="123"/>
                  </a:cubicBezTo>
                  <a:cubicBezTo>
                    <a:pt x="677" y="43"/>
                    <a:pt x="570" y="1"/>
                    <a:pt x="4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2"/>
            <p:cNvSpPr/>
            <p:nvPr/>
          </p:nvSpPr>
          <p:spPr>
            <a:xfrm>
              <a:off x="4927600" y="3848875"/>
              <a:ext cx="22050" cy="20925"/>
            </a:xfrm>
            <a:custGeom>
              <a:rect b="b" l="l" r="r" t="t"/>
              <a:pathLst>
                <a:path extrusionOk="0" h="837" w="882">
                  <a:moveTo>
                    <a:pt x="463" y="1"/>
                  </a:moveTo>
                  <a:cubicBezTo>
                    <a:pt x="382" y="1"/>
                    <a:pt x="301" y="24"/>
                    <a:pt x="230" y="71"/>
                  </a:cubicBezTo>
                  <a:cubicBezTo>
                    <a:pt x="65" y="182"/>
                    <a:pt x="0" y="394"/>
                    <a:pt x="76" y="577"/>
                  </a:cubicBezTo>
                  <a:cubicBezTo>
                    <a:pt x="142" y="737"/>
                    <a:pt x="296" y="836"/>
                    <a:pt x="462" y="836"/>
                  </a:cubicBezTo>
                  <a:cubicBezTo>
                    <a:pt x="489" y="836"/>
                    <a:pt x="516" y="834"/>
                    <a:pt x="544" y="828"/>
                  </a:cubicBezTo>
                  <a:cubicBezTo>
                    <a:pt x="739" y="789"/>
                    <a:pt x="881" y="618"/>
                    <a:pt x="881" y="418"/>
                  </a:cubicBezTo>
                  <a:cubicBezTo>
                    <a:pt x="880" y="307"/>
                    <a:pt x="836" y="201"/>
                    <a:pt x="759" y="123"/>
                  </a:cubicBezTo>
                  <a:cubicBezTo>
                    <a:pt x="678" y="42"/>
                    <a:pt x="571"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2"/>
            <p:cNvSpPr/>
            <p:nvPr/>
          </p:nvSpPr>
          <p:spPr>
            <a:xfrm>
              <a:off x="4843050" y="3848875"/>
              <a:ext cx="22000" cy="20925"/>
            </a:xfrm>
            <a:custGeom>
              <a:rect b="b" l="l" r="r" t="t"/>
              <a:pathLst>
                <a:path extrusionOk="0" h="837" w="880">
                  <a:moveTo>
                    <a:pt x="463" y="1"/>
                  </a:moveTo>
                  <a:cubicBezTo>
                    <a:pt x="382" y="1"/>
                    <a:pt x="301" y="24"/>
                    <a:pt x="231" y="71"/>
                  </a:cubicBezTo>
                  <a:cubicBezTo>
                    <a:pt x="65" y="182"/>
                    <a:pt x="1" y="394"/>
                    <a:pt x="77" y="577"/>
                  </a:cubicBezTo>
                  <a:cubicBezTo>
                    <a:pt x="142" y="737"/>
                    <a:pt x="296" y="836"/>
                    <a:pt x="462" y="836"/>
                  </a:cubicBezTo>
                  <a:cubicBezTo>
                    <a:pt x="489" y="836"/>
                    <a:pt x="517" y="834"/>
                    <a:pt x="544" y="828"/>
                  </a:cubicBezTo>
                  <a:cubicBezTo>
                    <a:pt x="738" y="789"/>
                    <a:pt x="880" y="618"/>
                    <a:pt x="880" y="418"/>
                  </a:cubicBezTo>
                  <a:cubicBezTo>
                    <a:pt x="880" y="307"/>
                    <a:pt x="835" y="201"/>
                    <a:pt x="758" y="123"/>
                  </a:cubicBezTo>
                  <a:cubicBezTo>
                    <a:pt x="677" y="42"/>
                    <a:pt x="571"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2"/>
            <p:cNvSpPr/>
            <p:nvPr/>
          </p:nvSpPr>
          <p:spPr>
            <a:xfrm>
              <a:off x="4843350" y="3936525"/>
              <a:ext cx="22075" cy="20950"/>
            </a:xfrm>
            <a:custGeom>
              <a:rect b="b" l="l" r="r" t="t"/>
              <a:pathLst>
                <a:path extrusionOk="0" h="838" w="883">
                  <a:moveTo>
                    <a:pt x="464" y="1"/>
                  </a:moveTo>
                  <a:cubicBezTo>
                    <a:pt x="383" y="1"/>
                    <a:pt x="303" y="24"/>
                    <a:pt x="232" y="71"/>
                  </a:cubicBezTo>
                  <a:cubicBezTo>
                    <a:pt x="66" y="181"/>
                    <a:pt x="1" y="393"/>
                    <a:pt x="77" y="578"/>
                  </a:cubicBezTo>
                  <a:cubicBezTo>
                    <a:pt x="142" y="738"/>
                    <a:pt x="297" y="837"/>
                    <a:pt x="464" y="837"/>
                  </a:cubicBezTo>
                  <a:cubicBezTo>
                    <a:pt x="491" y="837"/>
                    <a:pt x="518" y="835"/>
                    <a:pt x="546" y="829"/>
                  </a:cubicBezTo>
                  <a:cubicBezTo>
                    <a:pt x="741" y="790"/>
                    <a:pt x="883" y="619"/>
                    <a:pt x="883" y="419"/>
                  </a:cubicBezTo>
                  <a:cubicBezTo>
                    <a:pt x="881" y="308"/>
                    <a:pt x="838" y="202"/>
                    <a:pt x="761" y="123"/>
                  </a:cubicBezTo>
                  <a:cubicBezTo>
                    <a:pt x="680" y="42"/>
                    <a:pt x="572" y="1"/>
                    <a:pt x="4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2"/>
            <p:cNvSpPr/>
            <p:nvPr/>
          </p:nvSpPr>
          <p:spPr>
            <a:xfrm>
              <a:off x="4927600" y="3936525"/>
              <a:ext cx="22050" cy="20950"/>
            </a:xfrm>
            <a:custGeom>
              <a:rect b="b" l="l" r="r" t="t"/>
              <a:pathLst>
                <a:path extrusionOk="0" h="838" w="882">
                  <a:moveTo>
                    <a:pt x="462" y="1"/>
                  </a:moveTo>
                  <a:cubicBezTo>
                    <a:pt x="381" y="1"/>
                    <a:pt x="301" y="24"/>
                    <a:pt x="230" y="71"/>
                  </a:cubicBezTo>
                  <a:cubicBezTo>
                    <a:pt x="65" y="183"/>
                    <a:pt x="0" y="395"/>
                    <a:pt x="76" y="578"/>
                  </a:cubicBezTo>
                  <a:cubicBezTo>
                    <a:pt x="142" y="738"/>
                    <a:pt x="296" y="837"/>
                    <a:pt x="462" y="837"/>
                  </a:cubicBezTo>
                  <a:cubicBezTo>
                    <a:pt x="489" y="837"/>
                    <a:pt x="516" y="835"/>
                    <a:pt x="544" y="829"/>
                  </a:cubicBezTo>
                  <a:cubicBezTo>
                    <a:pt x="739" y="790"/>
                    <a:pt x="881" y="619"/>
                    <a:pt x="881" y="419"/>
                  </a:cubicBezTo>
                  <a:cubicBezTo>
                    <a:pt x="880" y="308"/>
                    <a:pt x="836" y="202"/>
                    <a:pt x="759" y="123"/>
                  </a:cubicBezTo>
                  <a:cubicBezTo>
                    <a:pt x="677" y="42"/>
                    <a:pt x="570" y="1"/>
                    <a:pt x="4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2"/>
            <p:cNvSpPr/>
            <p:nvPr/>
          </p:nvSpPr>
          <p:spPr>
            <a:xfrm>
              <a:off x="4975825" y="3892725"/>
              <a:ext cx="22000" cy="20875"/>
            </a:xfrm>
            <a:custGeom>
              <a:rect b="b" l="l" r="r" t="t"/>
              <a:pathLst>
                <a:path extrusionOk="0" h="835" w="880">
                  <a:moveTo>
                    <a:pt x="463" y="0"/>
                  </a:moveTo>
                  <a:cubicBezTo>
                    <a:pt x="382" y="0"/>
                    <a:pt x="301" y="24"/>
                    <a:pt x="230" y="71"/>
                  </a:cubicBezTo>
                  <a:cubicBezTo>
                    <a:pt x="64" y="182"/>
                    <a:pt x="0" y="394"/>
                    <a:pt x="76" y="578"/>
                  </a:cubicBezTo>
                  <a:cubicBezTo>
                    <a:pt x="142" y="736"/>
                    <a:pt x="296" y="835"/>
                    <a:pt x="462" y="835"/>
                  </a:cubicBezTo>
                  <a:cubicBezTo>
                    <a:pt x="489" y="835"/>
                    <a:pt x="516" y="832"/>
                    <a:pt x="544" y="827"/>
                  </a:cubicBezTo>
                  <a:cubicBezTo>
                    <a:pt x="739" y="788"/>
                    <a:pt x="880" y="616"/>
                    <a:pt x="880" y="418"/>
                  </a:cubicBezTo>
                  <a:cubicBezTo>
                    <a:pt x="880" y="307"/>
                    <a:pt x="835" y="201"/>
                    <a:pt x="757" y="122"/>
                  </a:cubicBezTo>
                  <a:cubicBezTo>
                    <a:pt x="677" y="42"/>
                    <a:pt x="570" y="0"/>
                    <a:pt x="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2"/>
            <p:cNvSpPr/>
            <p:nvPr/>
          </p:nvSpPr>
          <p:spPr>
            <a:xfrm>
              <a:off x="5024200" y="3892725"/>
              <a:ext cx="22000" cy="20875"/>
            </a:xfrm>
            <a:custGeom>
              <a:rect b="b" l="l" r="r" t="t"/>
              <a:pathLst>
                <a:path extrusionOk="0" h="835" w="880">
                  <a:moveTo>
                    <a:pt x="463" y="0"/>
                  </a:moveTo>
                  <a:cubicBezTo>
                    <a:pt x="382" y="0"/>
                    <a:pt x="301" y="24"/>
                    <a:pt x="230" y="71"/>
                  </a:cubicBezTo>
                  <a:cubicBezTo>
                    <a:pt x="64" y="182"/>
                    <a:pt x="0" y="394"/>
                    <a:pt x="76" y="578"/>
                  </a:cubicBezTo>
                  <a:cubicBezTo>
                    <a:pt x="142" y="736"/>
                    <a:pt x="296" y="835"/>
                    <a:pt x="462" y="835"/>
                  </a:cubicBezTo>
                  <a:cubicBezTo>
                    <a:pt x="489" y="835"/>
                    <a:pt x="516" y="832"/>
                    <a:pt x="544" y="827"/>
                  </a:cubicBezTo>
                  <a:cubicBezTo>
                    <a:pt x="739" y="788"/>
                    <a:pt x="880" y="616"/>
                    <a:pt x="880" y="418"/>
                  </a:cubicBezTo>
                  <a:cubicBezTo>
                    <a:pt x="880" y="307"/>
                    <a:pt x="835" y="201"/>
                    <a:pt x="757" y="122"/>
                  </a:cubicBezTo>
                  <a:cubicBezTo>
                    <a:pt x="677" y="42"/>
                    <a:pt x="570" y="0"/>
                    <a:pt x="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2"/>
            <p:cNvSpPr/>
            <p:nvPr/>
          </p:nvSpPr>
          <p:spPr>
            <a:xfrm>
              <a:off x="5072575" y="3892700"/>
              <a:ext cx="22000" cy="20900"/>
            </a:xfrm>
            <a:custGeom>
              <a:rect b="b" l="l" r="r" t="t"/>
              <a:pathLst>
                <a:path extrusionOk="0" h="836" w="880">
                  <a:moveTo>
                    <a:pt x="461" y="1"/>
                  </a:moveTo>
                  <a:cubicBezTo>
                    <a:pt x="381" y="1"/>
                    <a:pt x="301" y="24"/>
                    <a:pt x="230" y="71"/>
                  </a:cubicBezTo>
                  <a:cubicBezTo>
                    <a:pt x="64" y="181"/>
                    <a:pt x="0" y="395"/>
                    <a:pt x="76" y="579"/>
                  </a:cubicBezTo>
                  <a:cubicBezTo>
                    <a:pt x="142" y="737"/>
                    <a:pt x="296" y="836"/>
                    <a:pt x="462" y="836"/>
                  </a:cubicBezTo>
                  <a:cubicBezTo>
                    <a:pt x="489" y="836"/>
                    <a:pt x="516" y="833"/>
                    <a:pt x="544" y="828"/>
                  </a:cubicBezTo>
                  <a:cubicBezTo>
                    <a:pt x="739" y="789"/>
                    <a:pt x="880" y="617"/>
                    <a:pt x="880" y="419"/>
                  </a:cubicBezTo>
                  <a:cubicBezTo>
                    <a:pt x="880" y="308"/>
                    <a:pt x="835" y="202"/>
                    <a:pt x="757" y="123"/>
                  </a:cubicBezTo>
                  <a:cubicBezTo>
                    <a:pt x="677" y="43"/>
                    <a:pt x="569" y="1"/>
                    <a:pt x="4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2"/>
            <p:cNvSpPr/>
            <p:nvPr/>
          </p:nvSpPr>
          <p:spPr>
            <a:xfrm>
              <a:off x="4969550" y="3848875"/>
              <a:ext cx="22000" cy="20925"/>
            </a:xfrm>
            <a:custGeom>
              <a:rect b="b" l="l" r="r" t="t"/>
              <a:pathLst>
                <a:path extrusionOk="0" h="837" w="880">
                  <a:moveTo>
                    <a:pt x="463" y="1"/>
                  </a:moveTo>
                  <a:cubicBezTo>
                    <a:pt x="382" y="1"/>
                    <a:pt x="301" y="24"/>
                    <a:pt x="230" y="71"/>
                  </a:cubicBezTo>
                  <a:cubicBezTo>
                    <a:pt x="65" y="182"/>
                    <a:pt x="0" y="394"/>
                    <a:pt x="77" y="577"/>
                  </a:cubicBezTo>
                  <a:cubicBezTo>
                    <a:pt x="142" y="737"/>
                    <a:pt x="296" y="836"/>
                    <a:pt x="462" y="836"/>
                  </a:cubicBezTo>
                  <a:cubicBezTo>
                    <a:pt x="489" y="836"/>
                    <a:pt x="517" y="834"/>
                    <a:pt x="544" y="828"/>
                  </a:cubicBezTo>
                  <a:cubicBezTo>
                    <a:pt x="740" y="789"/>
                    <a:pt x="880" y="618"/>
                    <a:pt x="880" y="418"/>
                  </a:cubicBezTo>
                  <a:cubicBezTo>
                    <a:pt x="880" y="307"/>
                    <a:pt x="835" y="201"/>
                    <a:pt x="757" y="123"/>
                  </a:cubicBezTo>
                  <a:cubicBezTo>
                    <a:pt x="677" y="42"/>
                    <a:pt x="570"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2"/>
            <p:cNvSpPr/>
            <p:nvPr/>
          </p:nvSpPr>
          <p:spPr>
            <a:xfrm>
              <a:off x="5011650" y="3848875"/>
              <a:ext cx="22000" cy="20925"/>
            </a:xfrm>
            <a:custGeom>
              <a:rect b="b" l="l" r="r" t="t"/>
              <a:pathLst>
                <a:path extrusionOk="0" h="837" w="880">
                  <a:moveTo>
                    <a:pt x="463" y="1"/>
                  </a:moveTo>
                  <a:cubicBezTo>
                    <a:pt x="382" y="1"/>
                    <a:pt x="301" y="24"/>
                    <a:pt x="231" y="71"/>
                  </a:cubicBezTo>
                  <a:cubicBezTo>
                    <a:pt x="65" y="182"/>
                    <a:pt x="1" y="394"/>
                    <a:pt x="77" y="577"/>
                  </a:cubicBezTo>
                  <a:cubicBezTo>
                    <a:pt x="142" y="737"/>
                    <a:pt x="296" y="836"/>
                    <a:pt x="462" y="836"/>
                  </a:cubicBezTo>
                  <a:cubicBezTo>
                    <a:pt x="489" y="836"/>
                    <a:pt x="517" y="834"/>
                    <a:pt x="544" y="828"/>
                  </a:cubicBezTo>
                  <a:cubicBezTo>
                    <a:pt x="740" y="789"/>
                    <a:pt x="880" y="618"/>
                    <a:pt x="880" y="418"/>
                  </a:cubicBezTo>
                  <a:cubicBezTo>
                    <a:pt x="880" y="307"/>
                    <a:pt x="837" y="201"/>
                    <a:pt x="758" y="123"/>
                  </a:cubicBezTo>
                  <a:cubicBezTo>
                    <a:pt x="677" y="42"/>
                    <a:pt x="571"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2"/>
            <p:cNvSpPr/>
            <p:nvPr/>
          </p:nvSpPr>
          <p:spPr>
            <a:xfrm>
              <a:off x="5053750" y="3848875"/>
              <a:ext cx="22025" cy="20925"/>
            </a:xfrm>
            <a:custGeom>
              <a:rect b="b" l="l" r="r" t="t"/>
              <a:pathLst>
                <a:path extrusionOk="0" h="837" w="881">
                  <a:moveTo>
                    <a:pt x="463" y="1"/>
                  </a:moveTo>
                  <a:cubicBezTo>
                    <a:pt x="383" y="1"/>
                    <a:pt x="302" y="24"/>
                    <a:pt x="231" y="71"/>
                  </a:cubicBezTo>
                  <a:cubicBezTo>
                    <a:pt x="65" y="182"/>
                    <a:pt x="1" y="394"/>
                    <a:pt x="77" y="577"/>
                  </a:cubicBezTo>
                  <a:cubicBezTo>
                    <a:pt x="142" y="737"/>
                    <a:pt x="296" y="836"/>
                    <a:pt x="463" y="836"/>
                  </a:cubicBezTo>
                  <a:cubicBezTo>
                    <a:pt x="490" y="836"/>
                    <a:pt x="517" y="834"/>
                    <a:pt x="544" y="828"/>
                  </a:cubicBezTo>
                  <a:cubicBezTo>
                    <a:pt x="740" y="789"/>
                    <a:pt x="880" y="618"/>
                    <a:pt x="880" y="418"/>
                  </a:cubicBezTo>
                  <a:cubicBezTo>
                    <a:pt x="880" y="307"/>
                    <a:pt x="837" y="201"/>
                    <a:pt x="759" y="123"/>
                  </a:cubicBezTo>
                  <a:cubicBezTo>
                    <a:pt x="678" y="42"/>
                    <a:pt x="571"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2"/>
            <p:cNvSpPr/>
            <p:nvPr/>
          </p:nvSpPr>
          <p:spPr>
            <a:xfrm>
              <a:off x="4982100" y="3936550"/>
              <a:ext cx="22000" cy="20875"/>
            </a:xfrm>
            <a:custGeom>
              <a:rect b="b" l="l" r="r" t="t"/>
              <a:pathLst>
                <a:path extrusionOk="0" h="835" w="880">
                  <a:moveTo>
                    <a:pt x="463" y="1"/>
                  </a:moveTo>
                  <a:cubicBezTo>
                    <a:pt x="382" y="1"/>
                    <a:pt x="301" y="24"/>
                    <a:pt x="230" y="71"/>
                  </a:cubicBezTo>
                  <a:cubicBezTo>
                    <a:pt x="64" y="182"/>
                    <a:pt x="0" y="394"/>
                    <a:pt x="76" y="577"/>
                  </a:cubicBezTo>
                  <a:cubicBezTo>
                    <a:pt x="142" y="735"/>
                    <a:pt x="296" y="835"/>
                    <a:pt x="462" y="835"/>
                  </a:cubicBezTo>
                  <a:cubicBezTo>
                    <a:pt x="489" y="835"/>
                    <a:pt x="516" y="832"/>
                    <a:pt x="544" y="827"/>
                  </a:cubicBezTo>
                  <a:cubicBezTo>
                    <a:pt x="739" y="788"/>
                    <a:pt x="880" y="618"/>
                    <a:pt x="880" y="418"/>
                  </a:cubicBezTo>
                  <a:cubicBezTo>
                    <a:pt x="880" y="307"/>
                    <a:pt x="835" y="201"/>
                    <a:pt x="757" y="122"/>
                  </a:cubicBezTo>
                  <a:cubicBezTo>
                    <a:pt x="677" y="42"/>
                    <a:pt x="570"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2"/>
            <p:cNvSpPr/>
            <p:nvPr/>
          </p:nvSpPr>
          <p:spPr>
            <a:xfrm>
              <a:off x="5036725" y="3936550"/>
              <a:ext cx="22025" cy="20875"/>
            </a:xfrm>
            <a:custGeom>
              <a:rect b="b" l="l" r="r" t="t"/>
              <a:pathLst>
                <a:path extrusionOk="0" h="835" w="881">
                  <a:moveTo>
                    <a:pt x="463" y="1"/>
                  </a:moveTo>
                  <a:cubicBezTo>
                    <a:pt x="382" y="1"/>
                    <a:pt x="301" y="24"/>
                    <a:pt x="231" y="71"/>
                  </a:cubicBezTo>
                  <a:cubicBezTo>
                    <a:pt x="65" y="182"/>
                    <a:pt x="1" y="394"/>
                    <a:pt x="77" y="577"/>
                  </a:cubicBezTo>
                  <a:cubicBezTo>
                    <a:pt x="143" y="735"/>
                    <a:pt x="296" y="835"/>
                    <a:pt x="463" y="835"/>
                  </a:cubicBezTo>
                  <a:cubicBezTo>
                    <a:pt x="490" y="835"/>
                    <a:pt x="517" y="832"/>
                    <a:pt x="544" y="827"/>
                  </a:cubicBezTo>
                  <a:cubicBezTo>
                    <a:pt x="738" y="788"/>
                    <a:pt x="880" y="618"/>
                    <a:pt x="880" y="418"/>
                  </a:cubicBezTo>
                  <a:cubicBezTo>
                    <a:pt x="879" y="307"/>
                    <a:pt x="836" y="201"/>
                    <a:pt x="758" y="122"/>
                  </a:cubicBezTo>
                  <a:cubicBezTo>
                    <a:pt x="677" y="42"/>
                    <a:pt x="570"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2"/>
            <p:cNvSpPr/>
            <p:nvPr/>
          </p:nvSpPr>
          <p:spPr>
            <a:xfrm>
              <a:off x="5091350" y="3936525"/>
              <a:ext cx="22000" cy="20950"/>
            </a:xfrm>
            <a:custGeom>
              <a:rect b="b" l="l" r="r" t="t"/>
              <a:pathLst>
                <a:path extrusionOk="0" h="838" w="880">
                  <a:moveTo>
                    <a:pt x="462" y="1"/>
                  </a:moveTo>
                  <a:cubicBezTo>
                    <a:pt x="381" y="1"/>
                    <a:pt x="301" y="24"/>
                    <a:pt x="230" y="71"/>
                  </a:cubicBezTo>
                  <a:cubicBezTo>
                    <a:pt x="64" y="183"/>
                    <a:pt x="0" y="395"/>
                    <a:pt x="76" y="578"/>
                  </a:cubicBezTo>
                  <a:cubicBezTo>
                    <a:pt x="142" y="738"/>
                    <a:pt x="296" y="837"/>
                    <a:pt x="462" y="837"/>
                  </a:cubicBezTo>
                  <a:cubicBezTo>
                    <a:pt x="489" y="837"/>
                    <a:pt x="516" y="835"/>
                    <a:pt x="544" y="829"/>
                  </a:cubicBezTo>
                  <a:cubicBezTo>
                    <a:pt x="739" y="790"/>
                    <a:pt x="880" y="619"/>
                    <a:pt x="880" y="419"/>
                  </a:cubicBezTo>
                  <a:cubicBezTo>
                    <a:pt x="880" y="308"/>
                    <a:pt x="836" y="202"/>
                    <a:pt x="759" y="123"/>
                  </a:cubicBezTo>
                  <a:cubicBezTo>
                    <a:pt x="677" y="42"/>
                    <a:pt x="570" y="1"/>
                    <a:pt x="4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2"/>
            <p:cNvSpPr/>
            <p:nvPr/>
          </p:nvSpPr>
          <p:spPr>
            <a:xfrm>
              <a:off x="4793775" y="3892700"/>
              <a:ext cx="22025" cy="20900"/>
            </a:xfrm>
            <a:custGeom>
              <a:rect b="b" l="l" r="r" t="t"/>
              <a:pathLst>
                <a:path extrusionOk="0" h="836" w="881">
                  <a:moveTo>
                    <a:pt x="462" y="1"/>
                  </a:moveTo>
                  <a:cubicBezTo>
                    <a:pt x="382" y="1"/>
                    <a:pt x="301" y="24"/>
                    <a:pt x="231" y="71"/>
                  </a:cubicBezTo>
                  <a:cubicBezTo>
                    <a:pt x="65" y="181"/>
                    <a:pt x="1" y="393"/>
                    <a:pt x="77" y="579"/>
                  </a:cubicBezTo>
                  <a:cubicBezTo>
                    <a:pt x="142" y="737"/>
                    <a:pt x="296" y="836"/>
                    <a:pt x="463" y="836"/>
                  </a:cubicBezTo>
                  <a:cubicBezTo>
                    <a:pt x="490" y="836"/>
                    <a:pt x="517" y="833"/>
                    <a:pt x="544" y="828"/>
                  </a:cubicBezTo>
                  <a:cubicBezTo>
                    <a:pt x="740" y="789"/>
                    <a:pt x="880" y="617"/>
                    <a:pt x="880" y="419"/>
                  </a:cubicBezTo>
                  <a:cubicBezTo>
                    <a:pt x="880" y="308"/>
                    <a:pt x="837" y="202"/>
                    <a:pt x="759" y="123"/>
                  </a:cubicBezTo>
                  <a:cubicBezTo>
                    <a:pt x="678" y="43"/>
                    <a:pt x="570" y="1"/>
                    <a:pt x="4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2"/>
            <p:cNvSpPr/>
            <p:nvPr/>
          </p:nvSpPr>
          <p:spPr>
            <a:xfrm>
              <a:off x="4745450" y="3892700"/>
              <a:ext cx="22000" cy="20900"/>
            </a:xfrm>
            <a:custGeom>
              <a:rect b="b" l="l" r="r" t="t"/>
              <a:pathLst>
                <a:path extrusionOk="0" h="836" w="880">
                  <a:moveTo>
                    <a:pt x="462" y="1"/>
                  </a:moveTo>
                  <a:cubicBezTo>
                    <a:pt x="381" y="1"/>
                    <a:pt x="301" y="24"/>
                    <a:pt x="230" y="71"/>
                  </a:cubicBezTo>
                  <a:cubicBezTo>
                    <a:pt x="65" y="181"/>
                    <a:pt x="0" y="395"/>
                    <a:pt x="76" y="579"/>
                  </a:cubicBezTo>
                  <a:cubicBezTo>
                    <a:pt x="142" y="737"/>
                    <a:pt x="296" y="836"/>
                    <a:pt x="462" y="836"/>
                  </a:cubicBezTo>
                  <a:cubicBezTo>
                    <a:pt x="489" y="836"/>
                    <a:pt x="516" y="833"/>
                    <a:pt x="544" y="828"/>
                  </a:cubicBezTo>
                  <a:cubicBezTo>
                    <a:pt x="739" y="789"/>
                    <a:pt x="880" y="617"/>
                    <a:pt x="880" y="419"/>
                  </a:cubicBezTo>
                  <a:cubicBezTo>
                    <a:pt x="880" y="308"/>
                    <a:pt x="835" y="202"/>
                    <a:pt x="757" y="123"/>
                  </a:cubicBezTo>
                  <a:cubicBezTo>
                    <a:pt x="677" y="43"/>
                    <a:pt x="570" y="1"/>
                    <a:pt x="4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2"/>
            <p:cNvSpPr/>
            <p:nvPr/>
          </p:nvSpPr>
          <p:spPr>
            <a:xfrm>
              <a:off x="4697075" y="3892725"/>
              <a:ext cx="22000" cy="20875"/>
            </a:xfrm>
            <a:custGeom>
              <a:rect b="b" l="l" r="r" t="t"/>
              <a:pathLst>
                <a:path extrusionOk="0" h="835" w="880">
                  <a:moveTo>
                    <a:pt x="462" y="0"/>
                  </a:moveTo>
                  <a:cubicBezTo>
                    <a:pt x="381" y="0"/>
                    <a:pt x="301" y="24"/>
                    <a:pt x="230" y="71"/>
                  </a:cubicBezTo>
                  <a:cubicBezTo>
                    <a:pt x="65" y="182"/>
                    <a:pt x="0" y="394"/>
                    <a:pt x="77" y="578"/>
                  </a:cubicBezTo>
                  <a:cubicBezTo>
                    <a:pt x="142" y="736"/>
                    <a:pt x="296" y="835"/>
                    <a:pt x="462" y="835"/>
                  </a:cubicBezTo>
                  <a:cubicBezTo>
                    <a:pt x="489" y="835"/>
                    <a:pt x="517" y="832"/>
                    <a:pt x="544" y="827"/>
                  </a:cubicBezTo>
                  <a:cubicBezTo>
                    <a:pt x="738" y="788"/>
                    <a:pt x="880" y="616"/>
                    <a:pt x="880" y="418"/>
                  </a:cubicBezTo>
                  <a:cubicBezTo>
                    <a:pt x="878" y="307"/>
                    <a:pt x="835" y="201"/>
                    <a:pt x="757" y="122"/>
                  </a:cubicBezTo>
                  <a:cubicBezTo>
                    <a:pt x="676" y="42"/>
                    <a:pt x="569" y="0"/>
                    <a:pt x="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2"/>
            <p:cNvSpPr/>
            <p:nvPr/>
          </p:nvSpPr>
          <p:spPr>
            <a:xfrm>
              <a:off x="4800050" y="3848875"/>
              <a:ext cx="22025" cy="20925"/>
            </a:xfrm>
            <a:custGeom>
              <a:rect b="b" l="l" r="r" t="t"/>
              <a:pathLst>
                <a:path extrusionOk="0" h="837" w="881">
                  <a:moveTo>
                    <a:pt x="462" y="0"/>
                  </a:moveTo>
                  <a:cubicBezTo>
                    <a:pt x="382" y="0"/>
                    <a:pt x="301" y="23"/>
                    <a:pt x="231" y="71"/>
                  </a:cubicBezTo>
                  <a:cubicBezTo>
                    <a:pt x="65" y="182"/>
                    <a:pt x="1" y="394"/>
                    <a:pt x="77" y="577"/>
                  </a:cubicBezTo>
                  <a:cubicBezTo>
                    <a:pt x="142" y="735"/>
                    <a:pt x="297" y="836"/>
                    <a:pt x="463" y="836"/>
                  </a:cubicBezTo>
                  <a:cubicBezTo>
                    <a:pt x="490" y="836"/>
                    <a:pt x="517" y="833"/>
                    <a:pt x="544" y="828"/>
                  </a:cubicBezTo>
                  <a:cubicBezTo>
                    <a:pt x="740" y="789"/>
                    <a:pt x="880" y="618"/>
                    <a:pt x="880" y="418"/>
                  </a:cubicBezTo>
                  <a:cubicBezTo>
                    <a:pt x="880" y="307"/>
                    <a:pt x="837" y="201"/>
                    <a:pt x="759" y="123"/>
                  </a:cubicBezTo>
                  <a:cubicBezTo>
                    <a:pt x="678" y="42"/>
                    <a:pt x="570" y="0"/>
                    <a:pt x="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2"/>
            <p:cNvSpPr/>
            <p:nvPr/>
          </p:nvSpPr>
          <p:spPr>
            <a:xfrm>
              <a:off x="4757950" y="3848875"/>
              <a:ext cx="22000" cy="20925"/>
            </a:xfrm>
            <a:custGeom>
              <a:rect b="b" l="l" r="r" t="t"/>
              <a:pathLst>
                <a:path extrusionOk="0" h="837" w="880">
                  <a:moveTo>
                    <a:pt x="463" y="1"/>
                  </a:moveTo>
                  <a:cubicBezTo>
                    <a:pt x="382" y="1"/>
                    <a:pt x="301" y="24"/>
                    <a:pt x="230" y="71"/>
                  </a:cubicBezTo>
                  <a:cubicBezTo>
                    <a:pt x="65" y="182"/>
                    <a:pt x="1" y="394"/>
                    <a:pt x="78" y="577"/>
                  </a:cubicBezTo>
                  <a:cubicBezTo>
                    <a:pt x="144" y="737"/>
                    <a:pt x="296" y="836"/>
                    <a:pt x="462" y="836"/>
                  </a:cubicBezTo>
                  <a:cubicBezTo>
                    <a:pt x="489" y="836"/>
                    <a:pt x="517" y="834"/>
                    <a:pt x="544" y="828"/>
                  </a:cubicBezTo>
                  <a:cubicBezTo>
                    <a:pt x="740" y="788"/>
                    <a:pt x="880" y="618"/>
                    <a:pt x="880" y="418"/>
                  </a:cubicBezTo>
                  <a:cubicBezTo>
                    <a:pt x="880" y="307"/>
                    <a:pt x="835" y="201"/>
                    <a:pt x="757" y="123"/>
                  </a:cubicBezTo>
                  <a:cubicBezTo>
                    <a:pt x="677" y="42"/>
                    <a:pt x="570"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2"/>
            <p:cNvSpPr/>
            <p:nvPr/>
          </p:nvSpPr>
          <p:spPr>
            <a:xfrm>
              <a:off x="4715850" y="3848875"/>
              <a:ext cx="22000" cy="20925"/>
            </a:xfrm>
            <a:custGeom>
              <a:rect b="b" l="l" r="r" t="t"/>
              <a:pathLst>
                <a:path extrusionOk="0" h="837" w="880">
                  <a:moveTo>
                    <a:pt x="463" y="1"/>
                  </a:moveTo>
                  <a:cubicBezTo>
                    <a:pt x="382" y="1"/>
                    <a:pt x="301" y="24"/>
                    <a:pt x="230" y="71"/>
                  </a:cubicBezTo>
                  <a:cubicBezTo>
                    <a:pt x="65" y="182"/>
                    <a:pt x="0" y="394"/>
                    <a:pt x="77" y="577"/>
                  </a:cubicBezTo>
                  <a:cubicBezTo>
                    <a:pt x="142" y="737"/>
                    <a:pt x="296" y="836"/>
                    <a:pt x="462" y="836"/>
                  </a:cubicBezTo>
                  <a:cubicBezTo>
                    <a:pt x="489" y="836"/>
                    <a:pt x="517" y="834"/>
                    <a:pt x="544" y="828"/>
                  </a:cubicBezTo>
                  <a:cubicBezTo>
                    <a:pt x="739" y="788"/>
                    <a:pt x="880" y="618"/>
                    <a:pt x="880" y="418"/>
                  </a:cubicBezTo>
                  <a:cubicBezTo>
                    <a:pt x="880" y="307"/>
                    <a:pt x="835" y="201"/>
                    <a:pt x="757" y="123"/>
                  </a:cubicBezTo>
                  <a:cubicBezTo>
                    <a:pt x="677" y="42"/>
                    <a:pt x="570"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2"/>
            <p:cNvSpPr/>
            <p:nvPr/>
          </p:nvSpPr>
          <p:spPr>
            <a:xfrm>
              <a:off x="4787475" y="3936525"/>
              <a:ext cx="22050" cy="20950"/>
            </a:xfrm>
            <a:custGeom>
              <a:rect b="b" l="l" r="r" t="t"/>
              <a:pathLst>
                <a:path extrusionOk="0" h="838" w="882">
                  <a:moveTo>
                    <a:pt x="464" y="1"/>
                  </a:moveTo>
                  <a:cubicBezTo>
                    <a:pt x="383" y="1"/>
                    <a:pt x="302" y="24"/>
                    <a:pt x="232" y="71"/>
                  </a:cubicBezTo>
                  <a:cubicBezTo>
                    <a:pt x="66" y="181"/>
                    <a:pt x="0" y="393"/>
                    <a:pt x="77" y="578"/>
                  </a:cubicBezTo>
                  <a:cubicBezTo>
                    <a:pt x="142" y="738"/>
                    <a:pt x="297" y="837"/>
                    <a:pt x="464" y="837"/>
                  </a:cubicBezTo>
                  <a:cubicBezTo>
                    <a:pt x="491" y="837"/>
                    <a:pt x="518" y="835"/>
                    <a:pt x="545" y="829"/>
                  </a:cubicBezTo>
                  <a:cubicBezTo>
                    <a:pt x="741" y="790"/>
                    <a:pt x="881" y="619"/>
                    <a:pt x="881" y="419"/>
                  </a:cubicBezTo>
                  <a:cubicBezTo>
                    <a:pt x="881" y="308"/>
                    <a:pt x="838" y="202"/>
                    <a:pt x="760" y="123"/>
                  </a:cubicBezTo>
                  <a:cubicBezTo>
                    <a:pt x="680" y="42"/>
                    <a:pt x="572" y="1"/>
                    <a:pt x="4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2"/>
            <p:cNvSpPr/>
            <p:nvPr/>
          </p:nvSpPr>
          <p:spPr>
            <a:xfrm>
              <a:off x="4732900" y="3936550"/>
              <a:ext cx="22025" cy="20875"/>
            </a:xfrm>
            <a:custGeom>
              <a:rect b="b" l="l" r="r" t="t"/>
              <a:pathLst>
                <a:path extrusionOk="0" h="835" w="881">
                  <a:moveTo>
                    <a:pt x="463" y="1"/>
                  </a:moveTo>
                  <a:cubicBezTo>
                    <a:pt x="383" y="1"/>
                    <a:pt x="302" y="24"/>
                    <a:pt x="231" y="71"/>
                  </a:cubicBezTo>
                  <a:cubicBezTo>
                    <a:pt x="65" y="182"/>
                    <a:pt x="1" y="394"/>
                    <a:pt x="77" y="577"/>
                  </a:cubicBezTo>
                  <a:cubicBezTo>
                    <a:pt x="142" y="735"/>
                    <a:pt x="296" y="835"/>
                    <a:pt x="462" y="835"/>
                  </a:cubicBezTo>
                  <a:cubicBezTo>
                    <a:pt x="489" y="835"/>
                    <a:pt x="517" y="832"/>
                    <a:pt x="544" y="827"/>
                  </a:cubicBezTo>
                  <a:cubicBezTo>
                    <a:pt x="740" y="788"/>
                    <a:pt x="880" y="618"/>
                    <a:pt x="880" y="418"/>
                  </a:cubicBezTo>
                  <a:cubicBezTo>
                    <a:pt x="879" y="307"/>
                    <a:pt x="835" y="201"/>
                    <a:pt x="758" y="122"/>
                  </a:cubicBezTo>
                  <a:cubicBezTo>
                    <a:pt x="677" y="42"/>
                    <a:pt x="570" y="1"/>
                    <a:pt x="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2"/>
            <p:cNvSpPr/>
            <p:nvPr/>
          </p:nvSpPr>
          <p:spPr>
            <a:xfrm>
              <a:off x="4678250" y="3936550"/>
              <a:ext cx="22025" cy="20875"/>
            </a:xfrm>
            <a:custGeom>
              <a:rect b="b" l="l" r="r" t="t"/>
              <a:pathLst>
                <a:path extrusionOk="0" h="835" w="881">
                  <a:moveTo>
                    <a:pt x="464" y="1"/>
                  </a:moveTo>
                  <a:cubicBezTo>
                    <a:pt x="383" y="1"/>
                    <a:pt x="302" y="24"/>
                    <a:pt x="231" y="71"/>
                  </a:cubicBezTo>
                  <a:cubicBezTo>
                    <a:pt x="65" y="182"/>
                    <a:pt x="1" y="394"/>
                    <a:pt x="77" y="577"/>
                  </a:cubicBezTo>
                  <a:cubicBezTo>
                    <a:pt x="143" y="735"/>
                    <a:pt x="296" y="835"/>
                    <a:pt x="463" y="835"/>
                  </a:cubicBezTo>
                  <a:cubicBezTo>
                    <a:pt x="490" y="835"/>
                    <a:pt x="517" y="832"/>
                    <a:pt x="544" y="827"/>
                  </a:cubicBezTo>
                  <a:cubicBezTo>
                    <a:pt x="740" y="788"/>
                    <a:pt x="880" y="618"/>
                    <a:pt x="880" y="418"/>
                  </a:cubicBezTo>
                  <a:cubicBezTo>
                    <a:pt x="880" y="307"/>
                    <a:pt x="836" y="201"/>
                    <a:pt x="758" y="122"/>
                  </a:cubicBezTo>
                  <a:cubicBezTo>
                    <a:pt x="678" y="42"/>
                    <a:pt x="571" y="1"/>
                    <a:pt x="4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2"/>
            <p:cNvSpPr/>
            <p:nvPr/>
          </p:nvSpPr>
          <p:spPr>
            <a:xfrm>
              <a:off x="4885900" y="4107150"/>
              <a:ext cx="24450" cy="20925"/>
            </a:xfrm>
            <a:custGeom>
              <a:rect b="b" l="l" r="r" t="t"/>
              <a:pathLst>
                <a:path extrusionOk="0" h="837" w="978">
                  <a:moveTo>
                    <a:pt x="419" y="0"/>
                  </a:moveTo>
                  <a:cubicBezTo>
                    <a:pt x="195" y="0"/>
                    <a:pt x="1" y="193"/>
                    <a:pt x="1" y="418"/>
                  </a:cubicBezTo>
                  <a:cubicBezTo>
                    <a:pt x="1" y="669"/>
                    <a:pt x="206" y="836"/>
                    <a:pt x="421" y="836"/>
                  </a:cubicBezTo>
                  <a:cubicBezTo>
                    <a:pt x="524" y="836"/>
                    <a:pt x="629" y="798"/>
                    <a:pt x="714" y="712"/>
                  </a:cubicBezTo>
                  <a:cubicBezTo>
                    <a:pt x="977" y="449"/>
                    <a:pt x="790"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52"/>
          <p:cNvGrpSpPr/>
          <p:nvPr/>
        </p:nvGrpSpPr>
        <p:grpSpPr>
          <a:xfrm>
            <a:off x="5736981" y="3386550"/>
            <a:ext cx="375975" cy="534600"/>
            <a:chOff x="5446900" y="3597500"/>
            <a:chExt cx="375975" cy="534600"/>
          </a:xfrm>
        </p:grpSpPr>
        <p:sp>
          <p:nvSpPr>
            <p:cNvPr id="972" name="Google Shape;972;p52"/>
            <p:cNvSpPr/>
            <p:nvPr/>
          </p:nvSpPr>
          <p:spPr>
            <a:xfrm>
              <a:off x="5446900" y="3597500"/>
              <a:ext cx="375975" cy="534600"/>
            </a:xfrm>
            <a:custGeom>
              <a:rect b="b" l="l" r="r" t="t"/>
              <a:pathLst>
                <a:path extrusionOk="0" h="21384" w="15039">
                  <a:moveTo>
                    <a:pt x="8312" y="835"/>
                  </a:moveTo>
                  <a:cubicBezTo>
                    <a:pt x="8671" y="835"/>
                    <a:pt x="8962" y="1105"/>
                    <a:pt x="8962" y="1438"/>
                  </a:cubicBezTo>
                  <a:lnTo>
                    <a:pt x="8962" y="7425"/>
                  </a:lnTo>
                  <a:cubicBezTo>
                    <a:pt x="8960" y="7649"/>
                    <a:pt x="9137" y="7834"/>
                    <a:pt x="9361" y="7845"/>
                  </a:cubicBezTo>
                  <a:cubicBezTo>
                    <a:pt x="9366" y="7845"/>
                    <a:pt x="9372" y="7845"/>
                    <a:pt x="9378" y="7845"/>
                  </a:cubicBezTo>
                  <a:cubicBezTo>
                    <a:pt x="9593" y="7845"/>
                    <a:pt x="9776" y="7681"/>
                    <a:pt x="9795" y="7464"/>
                  </a:cubicBezTo>
                  <a:lnTo>
                    <a:pt x="10298" y="2085"/>
                  </a:lnTo>
                  <a:cubicBezTo>
                    <a:pt x="10325" y="1769"/>
                    <a:pt x="10608" y="1532"/>
                    <a:pt x="10942" y="1532"/>
                  </a:cubicBezTo>
                  <a:cubicBezTo>
                    <a:pt x="10961" y="1532"/>
                    <a:pt x="10980" y="1532"/>
                    <a:pt x="10998" y="1534"/>
                  </a:cubicBezTo>
                  <a:cubicBezTo>
                    <a:pt x="11176" y="1546"/>
                    <a:pt x="11340" y="1629"/>
                    <a:pt x="11457" y="1764"/>
                  </a:cubicBezTo>
                  <a:cubicBezTo>
                    <a:pt x="11557" y="1880"/>
                    <a:pt x="11606" y="2031"/>
                    <a:pt x="11594" y="2185"/>
                  </a:cubicBezTo>
                  <a:lnTo>
                    <a:pt x="11151" y="7386"/>
                  </a:lnTo>
                  <a:cubicBezTo>
                    <a:pt x="11133" y="7606"/>
                    <a:pt x="11287" y="7802"/>
                    <a:pt x="11503" y="7836"/>
                  </a:cubicBezTo>
                  <a:cubicBezTo>
                    <a:pt x="11524" y="7839"/>
                    <a:pt x="11546" y="7841"/>
                    <a:pt x="11566" y="7841"/>
                  </a:cubicBezTo>
                  <a:cubicBezTo>
                    <a:pt x="11759" y="7841"/>
                    <a:pt x="11930" y="7709"/>
                    <a:pt x="11975" y="7515"/>
                  </a:cubicBezTo>
                  <a:lnTo>
                    <a:pt x="12865" y="3620"/>
                  </a:lnTo>
                  <a:cubicBezTo>
                    <a:pt x="12866" y="3615"/>
                    <a:pt x="12866" y="3612"/>
                    <a:pt x="12868" y="3608"/>
                  </a:cubicBezTo>
                  <a:cubicBezTo>
                    <a:pt x="12924" y="3319"/>
                    <a:pt x="13194" y="3118"/>
                    <a:pt x="13499" y="3118"/>
                  </a:cubicBezTo>
                  <a:cubicBezTo>
                    <a:pt x="13542" y="3118"/>
                    <a:pt x="13584" y="3122"/>
                    <a:pt x="13628" y="3130"/>
                  </a:cubicBezTo>
                  <a:cubicBezTo>
                    <a:pt x="13801" y="3160"/>
                    <a:pt x="13955" y="3260"/>
                    <a:pt x="14055" y="3405"/>
                  </a:cubicBezTo>
                  <a:cubicBezTo>
                    <a:pt x="14141" y="3530"/>
                    <a:pt x="14174" y="3685"/>
                    <a:pt x="14146" y="3836"/>
                  </a:cubicBezTo>
                  <a:cubicBezTo>
                    <a:pt x="14135" y="3882"/>
                    <a:pt x="13238" y="8442"/>
                    <a:pt x="13224" y="8503"/>
                  </a:cubicBezTo>
                  <a:cubicBezTo>
                    <a:pt x="13220" y="8530"/>
                    <a:pt x="13217" y="10813"/>
                    <a:pt x="13217" y="10813"/>
                  </a:cubicBezTo>
                  <a:cubicBezTo>
                    <a:pt x="13217" y="12290"/>
                    <a:pt x="12944" y="13488"/>
                    <a:pt x="12503" y="13945"/>
                  </a:cubicBezTo>
                  <a:cubicBezTo>
                    <a:pt x="12429" y="14023"/>
                    <a:pt x="12387" y="14126"/>
                    <a:pt x="12385" y="14235"/>
                  </a:cubicBezTo>
                  <a:lnTo>
                    <a:pt x="12381" y="15861"/>
                  </a:lnTo>
                  <a:cubicBezTo>
                    <a:pt x="12155" y="15531"/>
                    <a:pt x="11781" y="15332"/>
                    <a:pt x="11382" y="15332"/>
                  </a:cubicBezTo>
                  <a:lnTo>
                    <a:pt x="6240" y="15332"/>
                  </a:lnTo>
                  <a:cubicBezTo>
                    <a:pt x="5903" y="15332"/>
                    <a:pt x="5582" y="15474"/>
                    <a:pt x="5353" y="15722"/>
                  </a:cubicBezTo>
                  <a:lnTo>
                    <a:pt x="5356" y="14463"/>
                  </a:lnTo>
                  <a:cubicBezTo>
                    <a:pt x="5358" y="14235"/>
                    <a:pt x="5174" y="14048"/>
                    <a:pt x="4944" y="14045"/>
                  </a:cubicBezTo>
                  <a:cubicBezTo>
                    <a:pt x="4907" y="14036"/>
                    <a:pt x="4478" y="13909"/>
                    <a:pt x="3323" y="12172"/>
                  </a:cubicBezTo>
                  <a:cubicBezTo>
                    <a:pt x="2688" y="11218"/>
                    <a:pt x="2161" y="10268"/>
                    <a:pt x="2157" y="10258"/>
                  </a:cubicBezTo>
                  <a:cubicBezTo>
                    <a:pt x="2154" y="10253"/>
                    <a:pt x="2151" y="10249"/>
                    <a:pt x="2148" y="10244"/>
                  </a:cubicBezTo>
                  <a:cubicBezTo>
                    <a:pt x="2064" y="10084"/>
                    <a:pt x="1358" y="8614"/>
                    <a:pt x="923" y="7706"/>
                  </a:cubicBezTo>
                  <a:cubicBezTo>
                    <a:pt x="862" y="7566"/>
                    <a:pt x="861" y="7409"/>
                    <a:pt x="917" y="7269"/>
                  </a:cubicBezTo>
                  <a:cubicBezTo>
                    <a:pt x="982" y="7109"/>
                    <a:pt x="1109" y="6982"/>
                    <a:pt x="1268" y="6916"/>
                  </a:cubicBezTo>
                  <a:cubicBezTo>
                    <a:pt x="1356" y="6879"/>
                    <a:pt x="1448" y="6862"/>
                    <a:pt x="1537" y="6862"/>
                  </a:cubicBezTo>
                  <a:cubicBezTo>
                    <a:pt x="1786" y="6862"/>
                    <a:pt x="2020" y="6997"/>
                    <a:pt x="2122" y="7225"/>
                  </a:cubicBezTo>
                  <a:cubicBezTo>
                    <a:pt x="2127" y="7236"/>
                    <a:pt x="2131" y="7246"/>
                    <a:pt x="2137" y="7257"/>
                  </a:cubicBezTo>
                  <a:lnTo>
                    <a:pt x="3459" y="9668"/>
                  </a:lnTo>
                  <a:cubicBezTo>
                    <a:pt x="3708" y="10154"/>
                    <a:pt x="4028" y="10254"/>
                    <a:pt x="4248" y="10254"/>
                  </a:cubicBezTo>
                  <a:cubicBezTo>
                    <a:pt x="4321" y="10254"/>
                    <a:pt x="4383" y="10244"/>
                    <a:pt x="4428" y="10232"/>
                  </a:cubicBezTo>
                  <a:cubicBezTo>
                    <a:pt x="5073" y="10071"/>
                    <a:pt x="5465" y="9050"/>
                    <a:pt x="5459" y="8560"/>
                  </a:cubicBezTo>
                  <a:lnTo>
                    <a:pt x="5471" y="7527"/>
                  </a:lnTo>
                  <a:cubicBezTo>
                    <a:pt x="5471" y="7512"/>
                    <a:pt x="4907" y="2195"/>
                    <a:pt x="4907" y="2195"/>
                  </a:cubicBezTo>
                  <a:cubicBezTo>
                    <a:pt x="4890" y="2041"/>
                    <a:pt x="4937" y="1889"/>
                    <a:pt x="5035" y="1771"/>
                  </a:cubicBezTo>
                  <a:cubicBezTo>
                    <a:pt x="5147" y="1635"/>
                    <a:pt x="5310" y="1549"/>
                    <a:pt x="5488" y="1534"/>
                  </a:cubicBezTo>
                  <a:cubicBezTo>
                    <a:pt x="5512" y="1531"/>
                    <a:pt x="5536" y="1530"/>
                    <a:pt x="5560" y="1530"/>
                  </a:cubicBezTo>
                  <a:cubicBezTo>
                    <a:pt x="5887" y="1530"/>
                    <a:pt x="6168" y="1761"/>
                    <a:pt x="6200" y="2070"/>
                  </a:cubicBezTo>
                  <a:lnTo>
                    <a:pt x="6775" y="7473"/>
                  </a:lnTo>
                  <a:cubicBezTo>
                    <a:pt x="6796" y="7686"/>
                    <a:pt x="6977" y="7847"/>
                    <a:pt x="7189" y="7847"/>
                  </a:cubicBezTo>
                  <a:cubicBezTo>
                    <a:pt x="7196" y="7847"/>
                    <a:pt x="7202" y="7847"/>
                    <a:pt x="7209" y="7846"/>
                  </a:cubicBezTo>
                  <a:cubicBezTo>
                    <a:pt x="7432" y="7836"/>
                    <a:pt x="7606" y="7654"/>
                    <a:pt x="7608" y="7433"/>
                  </a:cubicBezTo>
                  <a:lnTo>
                    <a:pt x="7661" y="1438"/>
                  </a:lnTo>
                  <a:cubicBezTo>
                    <a:pt x="7661" y="1105"/>
                    <a:pt x="7954" y="835"/>
                    <a:pt x="8312" y="835"/>
                  </a:cubicBezTo>
                  <a:close/>
                  <a:moveTo>
                    <a:pt x="5031" y="17051"/>
                  </a:moveTo>
                  <a:lnTo>
                    <a:pt x="5031" y="17885"/>
                  </a:lnTo>
                  <a:lnTo>
                    <a:pt x="4195" y="17885"/>
                  </a:lnTo>
                  <a:lnTo>
                    <a:pt x="4195" y="17051"/>
                  </a:lnTo>
                  <a:close/>
                  <a:moveTo>
                    <a:pt x="13428" y="17051"/>
                  </a:moveTo>
                  <a:lnTo>
                    <a:pt x="13428" y="17885"/>
                  </a:lnTo>
                  <a:lnTo>
                    <a:pt x="12591" y="17885"/>
                  </a:lnTo>
                  <a:lnTo>
                    <a:pt x="12591" y="17051"/>
                  </a:lnTo>
                  <a:close/>
                  <a:moveTo>
                    <a:pt x="11381" y="16168"/>
                  </a:moveTo>
                  <a:cubicBezTo>
                    <a:pt x="11588" y="16168"/>
                    <a:pt x="11755" y="16336"/>
                    <a:pt x="11755" y="16543"/>
                  </a:cubicBezTo>
                  <a:lnTo>
                    <a:pt x="11755" y="18391"/>
                  </a:lnTo>
                  <a:cubicBezTo>
                    <a:pt x="11755" y="18599"/>
                    <a:pt x="11588" y="18766"/>
                    <a:pt x="11381" y="18766"/>
                  </a:cubicBezTo>
                  <a:lnTo>
                    <a:pt x="6240" y="18766"/>
                  </a:lnTo>
                  <a:cubicBezTo>
                    <a:pt x="6034" y="18766"/>
                    <a:pt x="5865" y="18599"/>
                    <a:pt x="5865" y="18391"/>
                  </a:cubicBezTo>
                  <a:lnTo>
                    <a:pt x="5865" y="16543"/>
                  </a:lnTo>
                  <a:cubicBezTo>
                    <a:pt x="5865" y="16336"/>
                    <a:pt x="6034" y="16168"/>
                    <a:pt x="6240" y="16168"/>
                  </a:cubicBezTo>
                  <a:close/>
                  <a:moveTo>
                    <a:pt x="12369" y="19092"/>
                  </a:moveTo>
                  <a:lnTo>
                    <a:pt x="12363" y="20547"/>
                  </a:lnTo>
                  <a:lnTo>
                    <a:pt x="5338" y="20547"/>
                  </a:lnTo>
                  <a:lnTo>
                    <a:pt x="5343" y="19202"/>
                  </a:lnTo>
                  <a:cubicBezTo>
                    <a:pt x="5571" y="19457"/>
                    <a:pt x="5898" y="19602"/>
                    <a:pt x="6240" y="19602"/>
                  </a:cubicBezTo>
                  <a:lnTo>
                    <a:pt x="11381" y="19602"/>
                  </a:lnTo>
                  <a:cubicBezTo>
                    <a:pt x="11773" y="19602"/>
                    <a:pt x="12142" y="19411"/>
                    <a:pt x="12369" y="19092"/>
                  </a:cubicBezTo>
                  <a:close/>
                  <a:moveTo>
                    <a:pt x="8312" y="1"/>
                  </a:moveTo>
                  <a:cubicBezTo>
                    <a:pt x="7509" y="1"/>
                    <a:pt x="6852" y="622"/>
                    <a:pt x="6828" y="1391"/>
                  </a:cubicBezTo>
                  <a:cubicBezTo>
                    <a:pt x="6565" y="969"/>
                    <a:pt x="6086" y="695"/>
                    <a:pt x="5556" y="695"/>
                  </a:cubicBezTo>
                  <a:cubicBezTo>
                    <a:pt x="5506" y="695"/>
                    <a:pt x="5455" y="697"/>
                    <a:pt x="5404" y="702"/>
                  </a:cubicBezTo>
                  <a:cubicBezTo>
                    <a:pt x="5007" y="740"/>
                    <a:pt x="4640" y="935"/>
                    <a:pt x="4387" y="1246"/>
                  </a:cubicBezTo>
                  <a:cubicBezTo>
                    <a:pt x="4148" y="1535"/>
                    <a:pt x="4036" y="1910"/>
                    <a:pt x="4077" y="2283"/>
                  </a:cubicBezTo>
                  <a:lnTo>
                    <a:pt x="4637" y="7543"/>
                  </a:lnTo>
                  <a:lnTo>
                    <a:pt x="4625" y="8557"/>
                  </a:lnTo>
                  <a:lnTo>
                    <a:pt x="4625" y="8570"/>
                  </a:lnTo>
                  <a:cubicBezTo>
                    <a:pt x="4631" y="8814"/>
                    <a:pt x="4416" y="9259"/>
                    <a:pt x="4268" y="9392"/>
                  </a:cubicBezTo>
                  <a:cubicBezTo>
                    <a:pt x="4250" y="9369"/>
                    <a:pt x="2879" y="6870"/>
                    <a:pt x="2879" y="6870"/>
                  </a:cubicBezTo>
                  <a:cubicBezTo>
                    <a:pt x="2636" y="6343"/>
                    <a:pt x="2098" y="6028"/>
                    <a:pt x="1534" y="6028"/>
                  </a:cubicBezTo>
                  <a:cubicBezTo>
                    <a:pt x="1337" y="6028"/>
                    <a:pt x="1138" y="6067"/>
                    <a:pt x="946" y="6147"/>
                  </a:cubicBezTo>
                  <a:cubicBezTo>
                    <a:pt x="579" y="6298"/>
                    <a:pt x="289" y="6592"/>
                    <a:pt x="141" y="6962"/>
                  </a:cubicBezTo>
                  <a:cubicBezTo>
                    <a:pt x="1" y="7313"/>
                    <a:pt x="10" y="7706"/>
                    <a:pt x="164" y="8051"/>
                  </a:cubicBezTo>
                  <a:cubicBezTo>
                    <a:pt x="165" y="8054"/>
                    <a:pt x="166" y="8058"/>
                    <a:pt x="168" y="8061"/>
                  </a:cubicBezTo>
                  <a:cubicBezTo>
                    <a:pt x="1076" y="9959"/>
                    <a:pt x="1330" y="10487"/>
                    <a:pt x="1430" y="10661"/>
                  </a:cubicBezTo>
                  <a:lnTo>
                    <a:pt x="1427" y="10662"/>
                  </a:lnTo>
                  <a:cubicBezTo>
                    <a:pt x="1449" y="10704"/>
                    <a:pt x="1995" y="11691"/>
                    <a:pt x="2669" y="12694"/>
                  </a:cubicBezTo>
                  <a:cubicBezTo>
                    <a:pt x="3575" y="14048"/>
                    <a:pt x="4132" y="14578"/>
                    <a:pt x="4522" y="14775"/>
                  </a:cubicBezTo>
                  <a:lnTo>
                    <a:pt x="4517" y="16215"/>
                  </a:lnTo>
                  <a:lnTo>
                    <a:pt x="3778" y="16215"/>
                  </a:lnTo>
                  <a:cubicBezTo>
                    <a:pt x="3548" y="16215"/>
                    <a:pt x="3362" y="16401"/>
                    <a:pt x="3362" y="16633"/>
                  </a:cubicBezTo>
                  <a:lnTo>
                    <a:pt x="3362" y="18303"/>
                  </a:lnTo>
                  <a:cubicBezTo>
                    <a:pt x="3362" y="18535"/>
                    <a:pt x="3548" y="18721"/>
                    <a:pt x="3778" y="18721"/>
                  </a:cubicBezTo>
                  <a:lnTo>
                    <a:pt x="4510" y="18721"/>
                  </a:lnTo>
                  <a:lnTo>
                    <a:pt x="4504" y="20965"/>
                  </a:lnTo>
                  <a:cubicBezTo>
                    <a:pt x="4502" y="21195"/>
                    <a:pt x="4690" y="21383"/>
                    <a:pt x="4922" y="21383"/>
                  </a:cubicBezTo>
                  <a:lnTo>
                    <a:pt x="12781" y="21383"/>
                  </a:lnTo>
                  <a:cubicBezTo>
                    <a:pt x="13011" y="21383"/>
                    <a:pt x="13199" y="21197"/>
                    <a:pt x="13199" y="20967"/>
                  </a:cubicBezTo>
                  <a:lnTo>
                    <a:pt x="13208" y="18721"/>
                  </a:lnTo>
                  <a:lnTo>
                    <a:pt x="13847" y="18721"/>
                  </a:lnTo>
                  <a:cubicBezTo>
                    <a:pt x="14077" y="18721"/>
                    <a:pt x="14264" y="18535"/>
                    <a:pt x="14264" y="18303"/>
                  </a:cubicBezTo>
                  <a:lnTo>
                    <a:pt x="14264" y="16633"/>
                  </a:lnTo>
                  <a:cubicBezTo>
                    <a:pt x="14264" y="16401"/>
                    <a:pt x="14077" y="16215"/>
                    <a:pt x="13847" y="16215"/>
                  </a:cubicBezTo>
                  <a:lnTo>
                    <a:pt x="13214" y="16215"/>
                  </a:lnTo>
                  <a:lnTo>
                    <a:pt x="13221" y="14393"/>
                  </a:lnTo>
                  <a:cubicBezTo>
                    <a:pt x="13941" y="13491"/>
                    <a:pt x="14052" y="11782"/>
                    <a:pt x="14052" y="10813"/>
                  </a:cubicBezTo>
                  <a:lnTo>
                    <a:pt x="14052" y="8627"/>
                  </a:lnTo>
                  <a:cubicBezTo>
                    <a:pt x="14086" y="8458"/>
                    <a:pt x="14240" y="7676"/>
                    <a:pt x="14964" y="3999"/>
                  </a:cubicBezTo>
                  <a:cubicBezTo>
                    <a:pt x="15039" y="3629"/>
                    <a:pt x="14959" y="3246"/>
                    <a:pt x="14747" y="2936"/>
                  </a:cubicBezTo>
                  <a:cubicBezTo>
                    <a:pt x="14522" y="2606"/>
                    <a:pt x="14174" y="2379"/>
                    <a:pt x="13780" y="2309"/>
                  </a:cubicBezTo>
                  <a:cubicBezTo>
                    <a:pt x="13687" y="2291"/>
                    <a:pt x="13594" y="2283"/>
                    <a:pt x="13501" y="2283"/>
                  </a:cubicBezTo>
                  <a:cubicBezTo>
                    <a:pt x="13079" y="2283"/>
                    <a:pt x="12671" y="2460"/>
                    <a:pt x="12382" y="2779"/>
                  </a:cubicBezTo>
                  <a:lnTo>
                    <a:pt x="12427" y="2256"/>
                  </a:lnTo>
                  <a:cubicBezTo>
                    <a:pt x="12459" y="1882"/>
                    <a:pt x="12339" y="1510"/>
                    <a:pt x="12094" y="1225"/>
                  </a:cubicBezTo>
                  <a:cubicBezTo>
                    <a:pt x="11792" y="873"/>
                    <a:pt x="11369" y="697"/>
                    <a:pt x="10945" y="697"/>
                  </a:cubicBezTo>
                  <a:cubicBezTo>
                    <a:pt x="10516" y="697"/>
                    <a:pt x="10086" y="878"/>
                    <a:pt x="9783" y="1238"/>
                  </a:cubicBezTo>
                  <a:cubicBezTo>
                    <a:pt x="9683" y="540"/>
                    <a:pt x="9062" y="1"/>
                    <a:pt x="8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2"/>
            <p:cNvSpPr/>
            <p:nvPr/>
          </p:nvSpPr>
          <p:spPr>
            <a:xfrm>
              <a:off x="5657050" y="4023725"/>
              <a:ext cx="20925" cy="20925"/>
            </a:xfrm>
            <a:custGeom>
              <a:rect b="b" l="l" r="r" t="t"/>
              <a:pathLst>
                <a:path extrusionOk="0" h="837" w="837">
                  <a:moveTo>
                    <a:pt x="419" y="0"/>
                  </a:moveTo>
                  <a:cubicBezTo>
                    <a:pt x="187" y="0"/>
                    <a:pt x="0" y="188"/>
                    <a:pt x="0" y="418"/>
                  </a:cubicBezTo>
                  <a:cubicBezTo>
                    <a:pt x="0" y="650"/>
                    <a:pt x="187" y="836"/>
                    <a:pt x="419" y="836"/>
                  </a:cubicBezTo>
                  <a:cubicBezTo>
                    <a:pt x="648" y="836"/>
                    <a:pt x="837" y="650"/>
                    <a:pt x="837" y="418"/>
                  </a:cubicBezTo>
                  <a:cubicBezTo>
                    <a:pt x="837" y="188"/>
                    <a:pt x="648"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2"/>
            <p:cNvSpPr/>
            <p:nvPr/>
          </p:nvSpPr>
          <p:spPr>
            <a:xfrm>
              <a:off x="5619875" y="4010350"/>
              <a:ext cx="22525" cy="20950"/>
            </a:xfrm>
            <a:custGeom>
              <a:rect b="b" l="l" r="r" t="t"/>
              <a:pathLst>
                <a:path extrusionOk="0" h="838" w="901">
                  <a:moveTo>
                    <a:pt x="451" y="0"/>
                  </a:moveTo>
                  <a:cubicBezTo>
                    <a:pt x="249" y="0"/>
                    <a:pt x="70" y="147"/>
                    <a:pt x="38" y="352"/>
                  </a:cubicBezTo>
                  <a:cubicBezTo>
                    <a:pt x="0" y="580"/>
                    <a:pt x="156" y="795"/>
                    <a:pt x="384" y="832"/>
                  </a:cubicBezTo>
                  <a:cubicBezTo>
                    <a:pt x="407" y="836"/>
                    <a:pt x="430" y="838"/>
                    <a:pt x="452" y="838"/>
                  </a:cubicBezTo>
                  <a:cubicBezTo>
                    <a:pt x="654" y="838"/>
                    <a:pt x="831" y="692"/>
                    <a:pt x="863" y="486"/>
                  </a:cubicBezTo>
                  <a:cubicBezTo>
                    <a:pt x="901" y="258"/>
                    <a:pt x="745" y="43"/>
                    <a:pt x="517" y="5"/>
                  </a:cubicBezTo>
                  <a:cubicBezTo>
                    <a:pt x="495" y="2"/>
                    <a:pt x="473" y="0"/>
                    <a:pt x="4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2"/>
            <p:cNvSpPr/>
            <p:nvPr/>
          </p:nvSpPr>
          <p:spPr>
            <a:xfrm>
              <a:off x="5699850" y="4023725"/>
              <a:ext cx="20950" cy="20925"/>
            </a:xfrm>
            <a:custGeom>
              <a:rect b="b" l="l" r="r" t="t"/>
              <a:pathLst>
                <a:path extrusionOk="0" h="837" w="838">
                  <a:moveTo>
                    <a:pt x="419" y="0"/>
                  </a:moveTo>
                  <a:cubicBezTo>
                    <a:pt x="189" y="0"/>
                    <a:pt x="1" y="188"/>
                    <a:pt x="1" y="418"/>
                  </a:cubicBezTo>
                  <a:cubicBezTo>
                    <a:pt x="1" y="650"/>
                    <a:pt x="189" y="836"/>
                    <a:pt x="419" y="836"/>
                  </a:cubicBezTo>
                  <a:cubicBezTo>
                    <a:pt x="650" y="836"/>
                    <a:pt x="837" y="650"/>
                    <a:pt x="837" y="418"/>
                  </a:cubicBezTo>
                  <a:cubicBezTo>
                    <a:pt x="837" y="188"/>
                    <a:pt x="650" y="0"/>
                    <a:pt x="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52"/>
          <p:cNvGrpSpPr/>
          <p:nvPr/>
        </p:nvGrpSpPr>
        <p:grpSpPr>
          <a:xfrm>
            <a:off x="6366022" y="3386550"/>
            <a:ext cx="534950" cy="534600"/>
            <a:chOff x="6124625" y="3606800"/>
            <a:chExt cx="534950" cy="534600"/>
          </a:xfrm>
        </p:grpSpPr>
        <p:sp>
          <p:nvSpPr>
            <p:cNvPr id="977" name="Google Shape;977;p52"/>
            <p:cNvSpPr/>
            <p:nvPr/>
          </p:nvSpPr>
          <p:spPr>
            <a:xfrm>
              <a:off x="6291100" y="4035550"/>
              <a:ext cx="74825" cy="20975"/>
            </a:xfrm>
            <a:custGeom>
              <a:rect b="b" l="l" r="r" t="t"/>
              <a:pathLst>
                <a:path extrusionOk="0" h="839" w="2993">
                  <a:moveTo>
                    <a:pt x="411" y="1"/>
                  </a:moveTo>
                  <a:cubicBezTo>
                    <a:pt x="183" y="5"/>
                    <a:pt x="1" y="192"/>
                    <a:pt x="1" y="419"/>
                  </a:cubicBezTo>
                  <a:cubicBezTo>
                    <a:pt x="1" y="647"/>
                    <a:pt x="183" y="834"/>
                    <a:pt x="411" y="838"/>
                  </a:cubicBezTo>
                  <a:lnTo>
                    <a:pt x="2583" y="838"/>
                  </a:lnTo>
                  <a:cubicBezTo>
                    <a:pt x="2810" y="834"/>
                    <a:pt x="2993" y="647"/>
                    <a:pt x="2993" y="419"/>
                  </a:cubicBezTo>
                  <a:cubicBezTo>
                    <a:pt x="2993" y="192"/>
                    <a:pt x="2810" y="5"/>
                    <a:pt x="2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2"/>
            <p:cNvSpPr/>
            <p:nvPr/>
          </p:nvSpPr>
          <p:spPr>
            <a:xfrm>
              <a:off x="6200700" y="4035550"/>
              <a:ext cx="24500" cy="21000"/>
            </a:xfrm>
            <a:custGeom>
              <a:rect b="b" l="l" r="r" t="t"/>
              <a:pathLst>
                <a:path extrusionOk="0" h="840" w="980">
                  <a:moveTo>
                    <a:pt x="560" y="1"/>
                  </a:moveTo>
                  <a:cubicBezTo>
                    <a:pt x="188" y="1"/>
                    <a:pt x="1" y="452"/>
                    <a:pt x="265" y="716"/>
                  </a:cubicBezTo>
                  <a:cubicBezTo>
                    <a:pt x="350" y="801"/>
                    <a:pt x="455" y="839"/>
                    <a:pt x="558" y="839"/>
                  </a:cubicBezTo>
                  <a:cubicBezTo>
                    <a:pt x="773" y="839"/>
                    <a:pt x="980" y="672"/>
                    <a:pt x="980" y="419"/>
                  </a:cubicBezTo>
                  <a:cubicBezTo>
                    <a:pt x="980" y="187"/>
                    <a:pt x="792" y="1"/>
                    <a:pt x="562" y="1"/>
                  </a:cubicBezTo>
                  <a:cubicBezTo>
                    <a:pt x="561" y="1"/>
                    <a:pt x="561" y="1"/>
                    <a:pt x="5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2"/>
            <p:cNvSpPr/>
            <p:nvPr/>
          </p:nvSpPr>
          <p:spPr>
            <a:xfrm>
              <a:off x="6243525" y="4035550"/>
              <a:ext cx="24500" cy="21000"/>
            </a:xfrm>
            <a:custGeom>
              <a:rect b="b" l="l" r="r" t="t"/>
              <a:pathLst>
                <a:path extrusionOk="0" h="840" w="980">
                  <a:moveTo>
                    <a:pt x="559" y="1"/>
                  </a:moveTo>
                  <a:cubicBezTo>
                    <a:pt x="186" y="1"/>
                    <a:pt x="0" y="452"/>
                    <a:pt x="263" y="716"/>
                  </a:cubicBezTo>
                  <a:cubicBezTo>
                    <a:pt x="348" y="801"/>
                    <a:pt x="453" y="839"/>
                    <a:pt x="557" y="839"/>
                  </a:cubicBezTo>
                  <a:cubicBezTo>
                    <a:pt x="772" y="839"/>
                    <a:pt x="979" y="672"/>
                    <a:pt x="979" y="419"/>
                  </a:cubicBezTo>
                  <a:cubicBezTo>
                    <a:pt x="979" y="187"/>
                    <a:pt x="791" y="1"/>
                    <a:pt x="560" y="1"/>
                  </a:cubicBezTo>
                  <a:lnTo>
                    <a:pt x="561" y="1"/>
                  </a:lnTo>
                  <a:cubicBezTo>
                    <a:pt x="561" y="1"/>
                    <a:pt x="560"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2"/>
            <p:cNvSpPr/>
            <p:nvPr/>
          </p:nvSpPr>
          <p:spPr>
            <a:xfrm>
              <a:off x="6555675" y="4035550"/>
              <a:ext cx="24500" cy="21000"/>
            </a:xfrm>
            <a:custGeom>
              <a:rect b="b" l="l" r="r" t="t"/>
              <a:pathLst>
                <a:path extrusionOk="0" h="840" w="980">
                  <a:moveTo>
                    <a:pt x="560" y="1"/>
                  </a:moveTo>
                  <a:cubicBezTo>
                    <a:pt x="186" y="1"/>
                    <a:pt x="0" y="452"/>
                    <a:pt x="263" y="716"/>
                  </a:cubicBezTo>
                  <a:cubicBezTo>
                    <a:pt x="348" y="801"/>
                    <a:pt x="454" y="839"/>
                    <a:pt x="557" y="839"/>
                  </a:cubicBezTo>
                  <a:cubicBezTo>
                    <a:pt x="772" y="839"/>
                    <a:pt x="979" y="672"/>
                    <a:pt x="979" y="419"/>
                  </a:cubicBezTo>
                  <a:cubicBezTo>
                    <a:pt x="979" y="187"/>
                    <a:pt x="791" y="1"/>
                    <a:pt x="560" y="1"/>
                  </a:cubicBezTo>
                  <a:lnTo>
                    <a:pt x="561" y="1"/>
                  </a:lnTo>
                  <a:cubicBezTo>
                    <a:pt x="561" y="1"/>
                    <a:pt x="560" y="1"/>
                    <a:pt x="5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2"/>
            <p:cNvSpPr/>
            <p:nvPr/>
          </p:nvSpPr>
          <p:spPr>
            <a:xfrm>
              <a:off x="6512850" y="4035550"/>
              <a:ext cx="24500" cy="21000"/>
            </a:xfrm>
            <a:custGeom>
              <a:rect b="b" l="l" r="r" t="t"/>
              <a:pathLst>
                <a:path extrusionOk="0" h="840" w="980">
                  <a:moveTo>
                    <a:pt x="560" y="1"/>
                  </a:moveTo>
                  <a:cubicBezTo>
                    <a:pt x="188" y="1"/>
                    <a:pt x="1" y="452"/>
                    <a:pt x="263" y="716"/>
                  </a:cubicBezTo>
                  <a:cubicBezTo>
                    <a:pt x="349" y="801"/>
                    <a:pt x="454" y="839"/>
                    <a:pt x="557" y="839"/>
                  </a:cubicBezTo>
                  <a:cubicBezTo>
                    <a:pt x="773" y="839"/>
                    <a:pt x="980" y="672"/>
                    <a:pt x="980" y="419"/>
                  </a:cubicBezTo>
                  <a:cubicBezTo>
                    <a:pt x="980" y="187"/>
                    <a:pt x="793" y="1"/>
                    <a:pt x="562" y="1"/>
                  </a:cubicBezTo>
                  <a:cubicBezTo>
                    <a:pt x="561" y="1"/>
                    <a:pt x="561" y="1"/>
                    <a:pt x="5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2"/>
            <p:cNvSpPr/>
            <p:nvPr/>
          </p:nvSpPr>
          <p:spPr>
            <a:xfrm>
              <a:off x="6470050" y="4035550"/>
              <a:ext cx="24500" cy="21000"/>
            </a:xfrm>
            <a:custGeom>
              <a:rect b="b" l="l" r="r" t="t"/>
              <a:pathLst>
                <a:path extrusionOk="0" h="840" w="980">
                  <a:moveTo>
                    <a:pt x="560" y="1"/>
                  </a:moveTo>
                  <a:cubicBezTo>
                    <a:pt x="188" y="1"/>
                    <a:pt x="0" y="452"/>
                    <a:pt x="264" y="716"/>
                  </a:cubicBezTo>
                  <a:cubicBezTo>
                    <a:pt x="350" y="801"/>
                    <a:pt x="455" y="839"/>
                    <a:pt x="558" y="839"/>
                  </a:cubicBezTo>
                  <a:cubicBezTo>
                    <a:pt x="773" y="839"/>
                    <a:pt x="979" y="672"/>
                    <a:pt x="979" y="419"/>
                  </a:cubicBezTo>
                  <a:cubicBezTo>
                    <a:pt x="979" y="187"/>
                    <a:pt x="793" y="1"/>
                    <a:pt x="561" y="1"/>
                  </a:cubicBezTo>
                  <a:cubicBezTo>
                    <a:pt x="561" y="1"/>
                    <a:pt x="560" y="1"/>
                    <a:pt x="5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2"/>
            <p:cNvSpPr/>
            <p:nvPr/>
          </p:nvSpPr>
          <p:spPr>
            <a:xfrm>
              <a:off x="6427225" y="4035550"/>
              <a:ext cx="24550" cy="21000"/>
            </a:xfrm>
            <a:custGeom>
              <a:rect b="b" l="l" r="r" t="t"/>
              <a:pathLst>
                <a:path extrusionOk="0" h="840" w="982">
                  <a:moveTo>
                    <a:pt x="560" y="1"/>
                  </a:moveTo>
                  <a:cubicBezTo>
                    <a:pt x="188" y="1"/>
                    <a:pt x="1" y="452"/>
                    <a:pt x="265" y="716"/>
                  </a:cubicBezTo>
                  <a:cubicBezTo>
                    <a:pt x="350" y="801"/>
                    <a:pt x="455" y="839"/>
                    <a:pt x="558" y="839"/>
                  </a:cubicBezTo>
                  <a:cubicBezTo>
                    <a:pt x="774" y="839"/>
                    <a:pt x="980" y="672"/>
                    <a:pt x="980" y="419"/>
                  </a:cubicBezTo>
                  <a:cubicBezTo>
                    <a:pt x="981" y="187"/>
                    <a:pt x="793" y="1"/>
                    <a:pt x="562" y="1"/>
                  </a:cubicBezTo>
                  <a:cubicBezTo>
                    <a:pt x="561" y="1"/>
                    <a:pt x="561" y="1"/>
                    <a:pt x="5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2"/>
            <p:cNvSpPr/>
            <p:nvPr/>
          </p:nvSpPr>
          <p:spPr>
            <a:xfrm>
              <a:off x="6384450" y="4035550"/>
              <a:ext cx="24500" cy="21000"/>
            </a:xfrm>
            <a:custGeom>
              <a:rect b="b" l="l" r="r" t="t"/>
              <a:pathLst>
                <a:path extrusionOk="0" h="840" w="980">
                  <a:moveTo>
                    <a:pt x="560" y="1"/>
                  </a:moveTo>
                  <a:cubicBezTo>
                    <a:pt x="187" y="1"/>
                    <a:pt x="1" y="452"/>
                    <a:pt x="263" y="716"/>
                  </a:cubicBezTo>
                  <a:cubicBezTo>
                    <a:pt x="349" y="801"/>
                    <a:pt x="454" y="839"/>
                    <a:pt x="557" y="839"/>
                  </a:cubicBezTo>
                  <a:cubicBezTo>
                    <a:pt x="773" y="839"/>
                    <a:pt x="980" y="672"/>
                    <a:pt x="980" y="419"/>
                  </a:cubicBezTo>
                  <a:cubicBezTo>
                    <a:pt x="980" y="187"/>
                    <a:pt x="792" y="1"/>
                    <a:pt x="560" y="1"/>
                  </a:cubicBezTo>
                  <a:lnTo>
                    <a:pt x="562" y="1"/>
                  </a:lnTo>
                  <a:cubicBezTo>
                    <a:pt x="561" y="1"/>
                    <a:pt x="561" y="1"/>
                    <a:pt x="5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2"/>
            <p:cNvSpPr/>
            <p:nvPr/>
          </p:nvSpPr>
          <p:spPr>
            <a:xfrm>
              <a:off x="6228175" y="3993675"/>
              <a:ext cx="24550" cy="20975"/>
            </a:xfrm>
            <a:custGeom>
              <a:rect b="b" l="l" r="r" t="t"/>
              <a:pathLst>
                <a:path extrusionOk="0" h="839" w="982">
                  <a:moveTo>
                    <a:pt x="564" y="0"/>
                  </a:moveTo>
                  <a:cubicBezTo>
                    <a:pt x="563" y="0"/>
                    <a:pt x="563" y="0"/>
                    <a:pt x="562" y="0"/>
                  </a:cubicBezTo>
                  <a:cubicBezTo>
                    <a:pt x="561" y="0"/>
                    <a:pt x="560" y="0"/>
                    <a:pt x="560" y="0"/>
                  </a:cubicBezTo>
                  <a:cubicBezTo>
                    <a:pt x="188" y="0"/>
                    <a:pt x="1" y="450"/>
                    <a:pt x="265" y="714"/>
                  </a:cubicBezTo>
                  <a:cubicBezTo>
                    <a:pt x="350" y="800"/>
                    <a:pt x="455" y="839"/>
                    <a:pt x="558" y="839"/>
                  </a:cubicBezTo>
                  <a:cubicBezTo>
                    <a:pt x="774" y="839"/>
                    <a:pt x="980" y="671"/>
                    <a:pt x="980" y="418"/>
                  </a:cubicBezTo>
                  <a:cubicBezTo>
                    <a:pt x="981" y="188"/>
                    <a:pt x="795"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2"/>
            <p:cNvSpPr/>
            <p:nvPr/>
          </p:nvSpPr>
          <p:spPr>
            <a:xfrm>
              <a:off x="6271000" y="3993675"/>
              <a:ext cx="24500" cy="20975"/>
            </a:xfrm>
            <a:custGeom>
              <a:rect b="b" l="l" r="r" t="t"/>
              <a:pathLst>
                <a:path extrusionOk="0" h="839" w="980">
                  <a:moveTo>
                    <a:pt x="559" y="0"/>
                  </a:moveTo>
                  <a:cubicBezTo>
                    <a:pt x="187" y="0"/>
                    <a:pt x="0" y="450"/>
                    <a:pt x="264" y="714"/>
                  </a:cubicBezTo>
                  <a:cubicBezTo>
                    <a:pt x="349" y="800"/>
                    <a:pt x="454" y="839"/>
                    <a:pt x="557" y="839"/>
                  </a:cubicBezTo>
                  <a:cubicBezTo>
                    <a:pt x="772" y="839"/>
                    <a:pt x="979" y="671"/>
                    <a:pt x="979" y="418"/>
                  </a:cubicBezTo>
                  <a:cubicBezTo>
                    <a:pt x="979" y="187"/>
                    <a:pt x="793" y="0"/>
                    <a:pt x="561" y="0"/>
                  </a:cubicBezTo>
                  <a:cubicBezTo>
                    <a:pt x="561" y="0"/>
                    <a:pt x="560"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2"/>
            <p:cNvSpPr/>
            <p:nvPr/>
          </p:nvSpPr>
          <p:spPr>
            <a:xfrm>
              <a:off x="6313800" y="3993675"/>
              <a:ext cx="24550" cy="20950"/>
            </a:xfrm>
            <a:custGeom>
              <a:rect b="b" l="l" r="r" t="t"/>
              <a:pathLst>
                <a:path extrusionOk="0" h="838" w="982">
                  <a:moveTo>
                    <a:pt x="564" y="0"/>
                  </a:moveTo>
                  <a:cubicBezTo>
                    <a:pt x="564" y="0"/>
                    <a:pt x="563" y="0"/>
                    <a:pt x="562" y="0"/>
                  </a:cubicBezTo>
                  <a:lnTo>
                    <a:pt x="562" y="0"/>
                  </a:lnTo>
                  <a:cubicBezTo>
                    <a:pt x="562" y="0"/>
                    <a:pt x="562" y="0"/>
                    <a:pt x="561" y="0"/>
                  </a:cubicBezTo>
                  <a:cubicBezTo>
                    <a:pt x="188" y="0"/>
                    <a:pt x="1" y="450"/>
                    <a:pt x="265" y="714"/>
                  </a:cubicBezTo>
                  <a:cubicBezTo>
                    <a:pt x="350" y="800"/>
                    <a:pt x="455" y="838"/>
                    <a:pt x="558" y="838"/>
                  </a:cubicBezTo>
                  <a:cubicBezTo>
                    <a:pt x="773" y="838"/>
                    <a:pt x="980" y="671"/>
                    <a:pt x="980" y="418"/>
                  </a:cubicBezTo>
                  <a:cubicBezTo>
                    <a:pt x="981" y="188"/>
                    <a:pt x="795"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2"/>
            <p:cNvSpPr/>
            <p:nvPr/>
          </p:nvSpPr>
          <p:spPr>
            <a:xfrm>
              <a:off x="6356625" y="3993675"/>
              <a:ext cx="24500" cy="20950"/>
            </a:xfrm>
            <a:custGeom>
              <a:rect b="b" l="l" r="r" t="t"/>
              <a:pathLst>
                <a:path extrusionOk="0" h="838" w="980">
                  <a:moveTo>
                    <a:pt x="562" y="0"/>
                  </a:moveTo>
                  <a:cubicBezTo>
                    <a:pt x="562" y="0"/>
                    <a:pt x="561" y="0"/>
                    <a:pt x="560" y="0"/>
                  </a:cubicBezTo>
                  <a:lnTo>
                    <a:pt x="560" y="0"/>
                  </a:lnTo>
                  <a:cubicBezTo>
                    <a:pt x="560" y="0"/>
                    <a:pt x="560" y="0"/>
                    <a:pt x="559" y="0"/>
                  </a:cubicBezTo>
                  <a:cubicBezTo>
                    <a:pt x="186" y="0"/>
                    <a:pt x="0" y="450"/>
                    <a:pt x="263" y="714"/>
                  </a:cubicBezTo>
                  <a:cubicBezTo>
                    <a:pt x="348" y="800"/>
                    <a:pt x="453" y="838"/>
                    <a:pt x="557" y="838"/>
                  </a:cubicBezTo>
                  <a:cubicBezTo>
                    <a:pt x="772" y="838"/>
                    <a:pt x="979" y="671"/>
                    <a:pt x="979" y="418"/>
                  </a:cubicBezTo>
                  <a:cubicBezTo>
                    <a:pt x="979" y="188"/>
                    <a:pt x="793" y="0"/>
                    <a:pt x="5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2"/>
            <p:cNvSpPr/>
            <p:nvPr/>
          </p:nvSpPr>
          <p:spPr>
            <a:xfrm>
              <a:off x="6399400" y="3993675"/>
              <a:ext cx="24525" cy="20950"/>
            </a:xfrm>
            <a:custGeom>
              <a:rect b="b" l="l" r="r" t="t"/>
              <a:pathLst>
                <a:path extrusionOk="0" h="838" w="981">
                  <a:moveTo>
                    <a:pt x="564" y="0"/>
                  </a:moveTo>
                  <a:cubicBezTo>
                    <a:pt x="563" y="0"/>
                    <a:pt x="562" y="0"/>
                    <a:pt x="561" y="0"/>
                  </a:cubicBezTo>
                  <a:cubicBezTo>
                    <a:pt x="561" y="0"/>
                    <a:pt x="560" y="0"/>
                    <a:pt x="559" y="0"/>
                  </a:cubicBezTo>
                  <a:cubicBezTo>
                    <a:pt x="187" y="0"/>
                    <a:pt x="0" y="450"/>
                    <a:pt x="264" y="714"/>
                  </a:cubicBezTo>
                  <a:cubicBezTo>
                    <a:pt x="350" y="800"/>
                    <a:pt x="455" y="838"/>
                    <a:pt x="558" y="838"/>
                  </a:cubicBezTo>
                  <a:cubicBezTo>
                    <a:pt x="773" y="838"/>
                    <a:pt x="979" y="671"/>
                    <a:pt x="979" y="418"/>
                  </a:cubicBezTo>
                  <a:cubicBezTo>
                    <a:pt x="981" y="188"/>
                    <a:pt x="794"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2"/>
            <p:cNvSpPr/>
            <p:nvPr/>
          </p:nvSpPr>
          <p:spPr>
            <a:xfrm>
              <a:off x="6442200" y="3993675"/>
              <a:ext cx="24550" cy="20950"/>
            </a:xfrm>
            <a:custGeom>
              <a:rect b="b" l="l" r="r" t="t"/>
              <a:pathLst>
                <a:path extrusionOk="0" h="838" w="982">
                  <a:moveTo>
                    <a:pt x="564" y="0"/>
                  </a:moveTo>
                  <a:cubicBezTo>
                    <a:pt x="563" y="0"/>
                    <a:pt x="563" y="0"/>
                    <a:pt x="562" y="0"/>
                  </a:cubicBezTo>
                  <a:cubicBezTo>
                    <a:pt x="561" y="0"/>
                    <a:pt x="560" y="0"/>
                    <a:pt x="560" y="0"/>
                  </a:cubicBezTo>
                  <a:cubicBezTo>
                    <a:pt x="188" y="0"/>
                    <a:pt x="1" y="450"/>
                    <a:pt x="265" y="714"/>
                  </a:cubicBezTo>
                  <a:cubicBezTo>
                    <a:pt x="350" y="800"/>
                    <a:pt x="455" y="838"/>
                    <a:pt x="558" y="838"/>
                  </a:cubicBezTo>
                  <a:cubicBezTo>
                    <a:pt x="773" y="838"/>
                    <a:pt x="980" y="671"/>
                    <a:pt x="980" y="418"/>
                  </a:cubicBezTo>
                  <a:cubicBezTo>
                    <a:pt x="981" y="188"/>
                    <a:pt x="795"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2"/>
            <p:cNvSpPr/>
            <p:nvPr/>
          </p:nvSpPr>
          <p:spPr>
            <a:xfrm>
              <a:off x="6485025" y="3993675"/>
              <a:ext cx="24500" cy="20950"/>
            </a:xfrm>
            <a:custGeom>
              <a:rect b="b" l="l" r="r" t="t"/>
              <a:pathLst>
                <a:path extrusionOk="0" h="838" w="980">
                  <a:moveTo>
                    <a:pt x="564" y="0"/>
                  </a:moveTo>
                  <a:cubicBezTo>
                    <a:pt x="563" y="0"/>
                    <a:pt x="562" y="0"/>
                    <a:pt x="561" y="0"/>
                  </a:cubicBezTo>
                  <a:cubicBezTo>
                    <a:pt x="561" y="0"/>
                    <a:pt x="560" y="0"/>
                    <a:pt x="559" y="0"/>
                  </a:cubicBezTo>
                  <a:cubicBezTo>
                    <a:pt x="187" y="0"/>
                    <a:pt x="0" y="450"/>
                    <a:pt x="264" y="714"/>
                  </a:cubicBezTo>
                  <a:cubicBezTo>
                    <a:pt x="349" y="800"/>
                    <a:pt x="454" y="838"/>
                    <a:pt x="557" y="838"/>
                  </a:cubicBezTo>
                  <a:cubicBezTo>
                    <a:pt x="772" y="838"/>
                    <a:pt x="979" y="671"/>
                    <a:pt x="979" y="418"/>
                  </a:cubicBezTo>
                  <a:cubicBezTo>
                    <a:pt x="979" y="188"/>
                    <a:pt x="794"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2"/>
            <p:cNvSpPr/>
            <p:nvPr/>
          </p:nvSpPr>
          <p:spPr>
            <a:xfrm>
              <a:off x="6528875" y="3993675"/>
              <a:ext cx="24500" cy="20950"/>
            </a:xfrm>
            <a:custGeom>
              <a:rect b="b" l="l" r="r" t="t"/>
              <a:pathLst>
                <a:path extrusionOk="0" h="838" w="980">
                  <a:moveTo>
                    <a:pt x="564" y="0"/>
                  </a:moveTo>
                  <a:cubicBezTo>
                    <a:pt x="563" y="0"/>
                    <a:pt x="562" y="0"/>
                    <a:pt x="561" y="0"/>
                  </a:cubicBezTo>
                  <a:cubicBezTo>
                    <a:pt x="561" y="0"/>
                    <a:pt x="560" y="0"/>
                    <a:pt x="560" y="0"/>
                  </a:cubicBezTo>
                  <a:cubicBezTo>
                    <a:pt x="188" y="0"/>
                    <a:pt x="1" y="450"/>
                    <a:pt x="263" y="714"/>
                  </a:cubicBezTo>
                  <a:cubicBezTo>
                    <a:pt x="348" y="800"/>
                    <a:pt x="454" y="838"/>
                    <a:pt x="557" y="838"/>
                  </a:cubicBezTo>
                  <a:cubicBezTo>
                    <a:pt x="773" y="838"/>
                    <a:pt x="979" y="671"/>
                    <a:pt x="979" y="418"/>
                  </a:cubicBezTo>
                  <a:cubicBezTo>
                    <a:pt x="979" y="188"/>
                    <a:pt x="793"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2"/>
            <p:cNvSpPr/>
            <p:nvPr/>
          </p:nvSpPr>
          <p:spPr>
            <a:xfrm>
              <a:off x="6124625" y="3606800"/>
              <a:ext cx="534950" cy="534600"/>
            </a:xfrm>
            <a:custGeom>
              <a:rect b="b" l="l" r="r" t="t"/>
              <a:pathLst>
                <a:path extrusionOk="0" h="21384" w="21398">
                  <a:moveTo>
                    <a:pt x="6630" y="4145"/>
                  </a:moveTo>
                  <a:lnTo>
                    <a:pt x="7966" y="4859"/>
                  </a:lnTo>
                  <a:lnTo>
                    <a:pt x="7966" y="4860"/>
                  </a:lnTo>
                  <a:lnTo>
                    <a:pt x="6630" y="4860"/>
                  </a:lnTo>
                  <a:lnTo>
                    <a:pt x="6630" y="4145"/>
                  </a:lnTo>
                  <a:close/>
                  <a:moveTo>
                    <a:pt x="11585" y="901"/>
                  </a:moveTo>
                  <a:lnTo>
                    <a:pt x="16080" y="3442"/>
                  </a:lnTo>
                  <a:lnTo>
                    <a:pt x="15250" y="3885"/>
                  </a:lnTo>
                  <a:lnTo>
                    <a:pt x="11586" y="5844"/>
                  </a:lnTo>
                  <a:lnTo>
                    <a:pt x="8581" y="4239"/>
                  </a:lnTo>
                  <a:lnTo>
                    <a:pt x="7092" y="3443"/>
                  </a:lnTo>
                  <a:lnTo>
                    <a:pt x="11585" y="901"/>
                  </a:lnTo>
                  <a:close/>
                  <a:moveTo>
                    <a:pt x="6212" y="8061"/>
                  </a:moveTo>
                  <a:lnTo>
                    <a:pt x="6212" y="8061"/>
                  </a:lnTo>
                  <a:cubicBezTo>
                    <a:pt x="6212" y="8061"/>
                    <a:pt x="6212" y="8061"/>
                    <a:pt x="6212" y="8061"/>
                  </a:cubicBezTo>
                  <a:lnTo>
                    <a:pt x="6213" y="8061"/>
                  </a:lnTo>
                  <a:cubicBezTo>
                    <a:pt x="6213" y="8061"/>
                    <a:pt x="6213" y="8061"/>
                    <a:pt x="6212" y="8061"/>
                  </a:cubicBezTo>
                  <a:close/>
                  <a:moveTo>
                    <a:pt x="14368" y="5305"/>
                  </a:moveTo>
                  <a:lnTo>
                    <a:pt x="14368" y="8500"/>
                  </a:lnTo>
                  <a:lnTo>
                    <a:pt x="13115" y="8500"/>
                  </a:lnTo>
                  <a:cubicBezTo>
                    <a:pt x="12884" y="8500"/>
                    <a:pt x="12696" y="8688"/>
                    <a:pt x="12696" y="8920"/>
                  </a:cubicBezTo>
                  <a:cubicBezTo>
                    <a:pt x="12696" y="9151"/>
                    <a:pt x="12884" y="9338"/>
                    <a:pt x="13115" y="9338"/>
                  </a:cubicBezTo>
                  <a:lnTo>
                    <a:pt x="14368" y="9338"/>
                  </a:lnTo>
                  <a:lnTo>
                    <a:pt x="14368" y="10239"/>
                  </a:lnTo>
                  <a:lnTo>
                    <a:pt x="8802" y="10239"/>
                  </a:lnTo>
                  <a:lnTo>
                    <a:pt x="8802" y="9338"/>
                  </a:lnTo>
                  <a:lnTo>
                    <a:pt x="10055" y="9338"/>
                  </a:lnTo>
                  <a:cubicBezTo>
                    <a:pt x="10286" y="9338"/>
                    <a:pt x="10473" y="9151"/>
                    <a:pt x="10473" y="8920"/>
                  </a:cubicBezTo>
                  <a:cubicBezTo>
                    <a:pt x="10473" y="8688"/>
                    <a:pt x="10286" y="8500"/>
                    <a:pt x="10055" y="8500"/>
                  </a:cubicBezTo>
                  <a:lnTo>
                    <a:pt x="8802" y="8500"/>
                  </a:lnTo>
                  <a:lnTo>
                    <a:pt x="8802" y="5305"/>
                  </a:lnTo>
                  <a:lnTo>
                    <a:pt x="11388" y="6687"/>
                  </a:lnTo>
                  <a:cubicBezTo>
                    <a:pt x="11450" y="6719"/>
                    <a:pt x="11517" y="6735"/>
                    <a:pt x="11584" y="6735"/>
                  </a:cubicBezTo>
                  <a:cubicBezTo>
                    <a:pt x="11651" y="6735"/>
                    <a:pt x="11719" y="6719"/>
                    <a:pt x="11781" y="6687"/>
                  </a:cubicBezTo>
                  <a:lnTo>
                    <a:pt x="14368" y="5305"/>
                  </a:lnTo>
                  <a:close/>
                  <a:moveTo>
                    <a:pt x="16612" y="5698"/>
                  </a:moveTo>
                  <a:lnTo>
                    <a:pt x="16612" y="11995"/>
                  </a:lnTo>
                  <a:lnTo>
                    <a:pt x="4772" y="11995"/>
                  </a:lnTo>
                  <a:lnTo>
                    <a:pt x="4772" y="5698"/>
                  </a:lnTo>
                  <a:lnTo>
                    <a:pt x="5794" y="5698"/>
                  </a:lnTo>
                  <a:lnTo>
                    <a:pt x="5794" y="7642"/>
                  </a:lnTo>
                  <a:cubicBezTo>
                    <a:pt x="5794" y="7873"/>
                    <a:pt x="5981" y="8059"/>
                    <a:pt x="6212" y="8061"/>
                  </a:cubicBezTo>
                  <a:lnTo>
                    <a:pt x="6212" y="8061"/>
                  </a:lnTo>
                  <a:cubicBezTo>
                    <a:pt x="6443" y="8059"/>
                    <a:pt x="6630" y="7873"/>
                    <a:pt x="6630" y="7642"/>
                  </a:cubicBezTo>
                  <a:lnTo>
                    <a:pt x="6630" y="5698"/>
                  </a:lnTo>
                  <a:lnTo>
                    <a:pt x="7966" y="5698"/>
                  </a:lnTo>
                  <a:lnTo>
                    <a:pt x="7966" y="10657"/>
                  </a:lnTo>
                  <a:cubicBezTo>
                    <a:pt x="7966" y="10889"/>
                    <a:pt x="8153" y="11075"/>
                    <a:pt x="8384" y="11075"/>
                  </a:cubicBezTo>
                  <a:lnTo>
                    <a:pt x="14786" y="11075"/>
                  </a:lnTo>
                  <a:cubicBezTo>
                    <a:pt x="15017" y="11075"/>
                    <a:pt x="15204" y="10889"/>
                    <a:pt x="15204" y="10657"/>
                  </a:cubicBezTo>
                  <a:lnTo>
                    <a:pt x="15204" y="5698"/>
                  </a:lnTo>
                  <a:close/>
                  <a:moveTo>
                    <a:pt x="18345" y="3913"/>
                  </a:moveTo>
                  <a:lnTo>
                    <a:pt x="18345" y="13760"/>
                  </a:lnTo>
                  <a:lnTo>
                    <a:pt x="3061" y="13760"/>
                  </a:lnTo>
                  <a:lnTo>
                    <a:pt x="3061" y="3913"/>
                  </a:lnTo>
                  <a:lnTo>
                    <a:pt x="5795" y="3913"/>
                  </a:lnTo>
                  <a:lnTo>
                    <a:pt x="5795" y="4860"/>
                  </a:lnTo>
                  <a:lnTo>
                    <a:pt x="4356" y="4860"/>
                  </a:lnTo>
                  <a:cubicBezTo>
                    <a:pt x="4126" y="4863"/>
                    <a:pt x="3941" y="5050"/>
                    <a:pt x="3938" y="5280"/>
                  </a:cubicBezTo>
                  <a:lnTo>
                    <a:pt x="3938" y="12413"/>
                  </a:lnTo>
                  <a:cubicBezTo>
                    <a:pt x="3939" y="12643"/>
                    <a:pt x="4126" y="12830"/>
                    <a:pt x="4356" y="12833"/>
                  </a:cubicBezTo>
                  <a:lnTo>
                    <a:pt x="17030" y="12833"/>
                  </a:lnTo>
                  <a:cubicBezTo>
                    <a:pt x="17251" y="12833"/>
                    <a:pt x="17448" y="12636"/>
                    <a:pt x="17448" y="12413"/>
                  </a:cubicBezTo>
                  <a:lnTo>
                    <a:pt x="17448" y="5280"/>
                  </a:lnTo>
                  <a:cubicBezTo>
                    <a:pt x="17448" y="5057"/>
                    <a:pt x="17258" y="4860"/>
                    <a:pt x="17030" y="4860"/>
                  </a:cubicBezTo>
                  <a:lnTo>
                    <a:pt x="15204" y="4860"/>
                  </a:lnTo>
                  <a:lnTo>
                    <a:pt x="15204" y="4859"/>
                  </a:lnTo>
                  <a:lnTo>
                    <a:pt x="16973" y="3913"/>
                  </a:lnTo>
                  <a:close/>
                  <a:moveTo>
                    <a:pt x="18489" y="14596"/>
                  </a:moveTo>
                  <a:lnTo>
                    <a:pt x="20340" y="18869"/>
                  </a:lnTo>
                  <a:lnTo>
                    <a:pt x="1067" y="18869"/>
                  </a:lnTo>
                  <a:lnTo>
                    <a:pt x="2918" y="14596"/>
                  </a:lnTo>
                  <a:close/>
                  <a:moveTo>
                    <a:pt x="20560" y="19708"/>
                  </a:moveTo>
                  <a:lnTo>
                    <a:pt x="20560" y="20546"/>
                  </a:lnTo>
                  <a:lnTo>
                    <a:pt x="849" y="20546"/>
                  </a:lnTo>
                  <a:lnTo>
                    <a:pt x="849" y="19708"/>
                  </a:lnTo>
                  <a:close/>
                  <a:moveTo>
                    <a:pt x="11585" y="0"/>
                  </a:moveTo>
                  <a:cubicBezTo>
                    <a:pt x="11514" y="0"/>
                    <a:pt x="11444" y="18"/>
                    <a:pt x="11380" y="54"/>
                  </a:cubicBezTo>
                  <a:lnTo>
                    <a:pt x="6065" y="3061"/>
                  </a:lnTo>
                  <a:cubicBezTo>
                    <a:pt x="6053" y="3065"/>
                    <a:pt x="6043" y="3070"/>
                    <a:pt x="6031" y="3076"/>
                  </a:cubicBezTo>
                  <a:lnTo>
                    <a:pt x="2643" y="3076"/>
                  </a:lnTo>
                  <a:cubicBezTo>
                    <a:pt x="2412" y="3076"/>
                    <a:pt x="2225" y="3264"/>
                    <a:pt x="2225" y="3494"/>
                  </a:cubicBezTo>
                  <a:lnTo>
                    <a:pt x="2225" y="14091"/>
                  </a:lnTo>
                  <a:lnTo>
                    <a:pt x="47" y="19121"/>
                  </a:lnTo>
                  <a:cubicBezTo>
                    <a:pt x="1" y="19229"/>
                    <a:pt x="13" y="20964"/>
                    <a:pt x="13" y="20964"/>
                  </a:cubicBezTo>
                  <a:cubicBezTo>
                    <a:pt x="11" y="21195"/>
                    <a:pt x="199" y="21383"/>
                    <a:pt x="429" y="21383"/>
                  </a:cubicBezTo>
                  <a:lnTo>
                    <a:pt x="20976" y="21383"/>
                  </a:lnTo>
                  <a:cubicBezTo>
                    <a:pt x="21208" y="21382"/>
                    <a:pt x="21394" y="21195"/>
                    <a:pt x="21393" y="20964"/>
                  </a:cubicBezTo>
                  <a:cubicBezTo>
                    <a:pt x="21393" y="20964"/>
                    <a:pt x="21397" y="19209"/>
                    <a:pt x="21360" y="19121"/>
                  </a:cubicBezTo>
                  <a:lnTo>
                    <a:pt x="19180" y="14091"/>
                  </a:lnTo>
                  <a:lnTo>
                    <a:pt x="19180" y="3494"/>
                  </a:lnTo>
                  <a:cubicBezTo>
                    <a:pt x="19181" y="3264"/>
                    <a:pt x="18993" y="3076"/>
                    <a:pt x="18763" y="3076"/>
                  </a:cubicBezTo>
                  <a:lnTo>
                    <a:pt x="17132" y="3076"/>
                  </a:lnTo>
                  <a:lnTo>
                    <a:pt x="11791" y="54"/>
                  </a:lnTo>
                  <a:cubicBezTo>
                    <a:pt x="11727" y="18"/>
                    <a:pt x="11656" y="0"/>
                    <a:pt x="11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2"/>
            <p:cNvSpPr/>
            <p:nvPr/>
          </p:nvSpPr>
          <p:spPr>
            <a:xfrm>
              <a:off x="6400225" y="3819300"/>
              <a:ext cx="24500" cy="20975"/>
            </a:xfrm>
            <a:custGeom>
              <a:rect b="b" l="l" r="r" t="t"/>
              <a:pathLst>
                <a:path extrusionOk="0" h="839" w="980">
                  <a:moveTo>
                    <a:pt x="561" y="0"/>
                  </a:moveTo>
                  <a:cubicBezTo>
                    <a:pt x="187" y="0"/>
                    <a:pt x="0" y="450"/>
                    <a:pt x="264" y="715"/>
                  </a:cubicBezTo>
                  <a:cubicBezTo>
                    <a:pt x="349" y="801"/>
                    <a:pt x="454" y="839"/>
                    <a:pt x="557" y="839"/>
                  </a:cubicBezTo>
                  <a:cubicBezTo>
                    <a:pt x="772" y="839"/>
                    <a:pt x="979" y="672"/>
                    <a:pt x="979" y="420"/>
                  </a:cubicBezTo>
                  <a:cubicBezTo>
                    <a:pt x="979" y="188"/>
                    <a:pt x="792" y="0"/>
                    <a:pt x="562" y="0"/>
                  </a:cubicBezTo>
                  <a:cubicBezTo>
                    <a:pt x="562" y="0"/>
                    <a:pt x="561" y="0"/>
                    <a:pt x="5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2"/>
            <p:cNvSpPr/>
            <p:nvPr/>
          </p:nvSpPr>
          <p:spPr>
            <a:xfrm>
              <a:off x="6265875" y="3829250"/>
              <a:ext cx="24500" cy="20975"/>
            </a:xfrm>
            <a:custGeom>
              <a:rect b="b" l="l" r="r" t="t"/>
              <a:pathLst>
                <a:path extrusionOk="0" h="839" w="980">
                  <a:moveTo>
                    <a:pt x="561" y="1"/>
                  </a:moveTo>
                  <a:cubicBezTo>
                    <a:pt x="188" y="1"/>
                    <a:pt x="1" y="450"/>
                    <a:pt x="264" y="714"/>
                  </a:cubicBezTo>
                  <a:cubicBezTo>
                    <a:pt x="350" y="800"/>
                    <a:pt x="455" y="839"/>
                    <a:pt x="558" y="839"/>
                  </a:cubicBezTo>
                  <a:cubicBezTo>
                    <a:pt x="773" y="839"/>
                    <a:pt x="980" y="671"/>
                    <a:pt x="980" y="419"/>
                  </a:cubicBezTo>
                  <a:cubicBezTo>
                    <a:pt x="980" y="187"/>
                    <a:pt x="793" y="1"/>
                    <a:pt x="563" y="1"/>
                  </a:cubicBezTo>
                  <a:cubicBezTo>
                    <a:pt x="562" y="1"/>
                    <a:pt x="562" y="1"/>
                    <a:pt x="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 name="Google Shape;996;p52"/>
          <p:cNvGrpSpPr/>
          <p:nvPr/>
        </p:nvGrpSpPr>
        <p:grpSpPr>
          <a:xfrm>
            <a:off x="7154038" y="3386550"/>
            <a:ext cx="534600" cy="534600"/>
            <a:chOff x="6871400" y="3597975"/>
            <a:chExt cx="534600" cy="534600"/>
          </a:xfrm>
        </p:grpSpPr>
        <p:sp>
          <p:nvSpPr>
            <p:cNvPr id="997" name="Google Shape;997;p52"/>
            <p:cNvSpPr/>
            <p:nvPr/>
          </p:nvSpPr>
          <p:spPr>
            <a:xfrm>
              <a:off x="6871400" y="3765400"/>
              <a:ext cx="534600" cy="367175"/>
            </a:xfrm>
            <a:custGeom>
              <a:rect b="b" l="l" r="r" t="t"/>
              <a:pathLst>
                <a:path extrusionOk="0" h="14687" w="21384">
                  <a:moveTo>
                    <a:pt x="10686" y="1329"/>
                  </a:moveTo>
                  <a:cubicBezTo>
                    <a:pt x="11875" y="1329"/>
                    <a:pt x="12939" y="2126"/>
                    <a:pt x="13274" y="3267"/>
                  </a:cubicBezTo>
                  <a:cubicBezTo>
                    <a:pt x="13326" y="3444"/>
                    <a:pt x="13489" y="3567"/>
                    <a:pt x="13674" y="3567"/>
                  </a:cubicBezTo>
                  <a:lnTo>
                    <a:pt x="20537" y="3567"/>
                  </a:lnTo>
                  <a:lnTo>
                    <a:pt x="20537" y="4403"/>
                  </a:lnTo>
                  <a:lnTo>
                    <a:pt x="13699" y="4403"/>
                  </a:lnTo>
                  <a:cubicBezTo>
                    <a:pt x="13509" y="4403"/>
                    <a:pt x="13344" y="4531"/>
                    <a:pt x="13296" y="4715"/>
                  </a:cubicBezTo>
                  <a:cubicBezTo>
                    <a:pt x="12985" y="5902"/>
                    <a:pt x="11913" y="6731"/>
                    <a:pt x="10686" y="6731"/>
                  </a:cubicBezTo>
                  <a:cubicBezTo>
                    <a:pt x="9460" y="6731"/>
                    <a:pt x="8388" y="5902"/>
                    <a:pt x="8078" y="4715"/>
                  </a:cubicBezTo>
                  <a:cubicBezTo>
                    <a:pt x="8030" y="4531"/>
                    <a:pt x="7864" y="4403"/>
                    <a:pt x="7675" y="4403"/>
                  </a:cubicBezTo>
                  <a:lnTo>
                    <a:pt x="835" y="4403"/>
                  </a:lnTo>
                  <a:lnTo>
                    <a:pt x="835" y="3567"/>
                  </a:lnTo>
                  <a:lnTo>
                    <a:pt x="7699" y="3567"/>
                  </a:lnTo>
                  <a:cubicBezTo>
                    <a:pt x="7884" y="3567"/>
                    <a:pt x="8048" y="3444"/>
                    <a:pt x="8100" y="3267"/>
                  </a:cubicBezTo>
                  <a:cubicBezTo>
                    <a:pt x="8435" y="2126"/>
                    <a:pt x="9498" y="1329"/>
                    <a:pt x="10686" y="1329"/>
                  </a:cubicBezTo>
                  <a:close/>
                  <a:moveTo>
                    <a:pt x="11897" y="9391"/>
                  </a:moveTo>
                  <a:cubicBezTo>
                    <a:pt x="12243" y="9393"/>
                    <a:pt x="12523" y="9673"/>
                    <a:pt x="12524" y="10018"/>
                  </a:cubicBezTo>
                  <a:lnTo>
                    <a:pt x="12524" y="11356"/>
                  </a:lnTo>
                  <a:cubicBezTo>
                    <a:pt x="12524" y="11702"/>
                    <a:pt x="12243" y="11983"/>
                    <a:pt x="11897" y="11983"/>
                  </a:cubicBezTo>
                  <a:lnTo>
                    <a:pt x="9477" y="11983"/>
                  </a:lnTo>
                  <a:cubicBezTo>
                    <a:pt x="9130" y="11983"/>
                    <a:pt x="8850" y="11702"/>
                    <a:pt x="8850" y="11356"/>
                  </a:cubicBezTo>
                  <a:lnTo>
                    <a:pt x="8850" y="10018"/>
                  </a:lnTo>
                  <a:cubicBezTo>
                    <a:pt x="8850" y="9673"/>
                    <a:pt x="9130" y="9393"/>
                    <a:pt x="9477" y="9391"/>
                  </a:cubicBezTo>
                  <a:close/>
                  <a:moveTo>
                    <a:pt x="460" y="0"/>
                  </a:moveTo>
                  <a:cubicBezTo>
                    <a:pt x="229" y="0"/>
                    <a:pt x="42" y="187"/>
                    <a:pt x="42" y="418"/>
                  </a:cubicBezTo>
                  <a:cubicBezTo>
                    <a:pt x="42" y="650"/>
                    <a:pt x="229" y="836"/>
                    <a:pt x="460" y="836"/>
                  </a:cubicBezTo>
                  <a:lnTo>
                    <a:pt x="2778" y="836"/>
                  </a:lnTo>
                  <a:lnTo>
                    <a:pt x="2778" y="2731"/>
                  </a:lnTo>
                  <a:lnTo>
                    <a:pt x="419" y="2731"/>
                  </a:lnTo>
                  <a:cubicBezTo>
                    <a:pt x="187" y="2731"/>
                    <a:pt x="1" y="2917"/>
                    <a:pt x="1" y="3149"/>
                  </a:cubicBezTo>
                  <a:lnTo>
                    <a:pt x="1" y="4821"/>
                  </a:lnTo>
                  <a:cubicBezTo>
                    <a:pt x="1" y="5052"/>
                    <a:pt x="187" y="5239"/>
                    <a:pt x="419" y="5239"/>
                  </a:cubicBezTo>
                  <a:lnTo>
                    <a:pt x="4842" y="5239"/>
                  </a:lnTo>
                  <a:lnTo>
                    <a:pt x="4842" y="14269"/>
                  </a:lnTo>
                  <a:cubicBezTo>
                    <a:pt x="4842" y="14499"/>
                    <a:pt x="5029" y="14687"/>
                    <a:pt x="5260" y="14687"/>
                  </a:cubicBezTo>
                  <a:lnTo>
                    <a:pt x="7348" y="14687"/>
                  </a:lnTo>
                  <a:cubicBezTo>
                    <a:pt x="7579" y="14687"/>
                    <a:pt x="7766" y="14500"/>
                    <a:pt x="7766" y="14269"/>
                  </a:cubicBezTo>
                  <a:cubicBezTo>
                    <a:pt x="7766" y="14037"/>
                    <a:pt x="7579" y="13851"/>
                    <a:pt x="7348" y="13851"/>
                  </a:cubicBezTo>
                  <a:lnTo>
                    <a:pt x="5679" y="13851"/>
                  </a:lnTo>
                  <a:lnTo>
                    <a:pt x="5679" y="5239"/>
                  </a:lnTo>
                  <a:lnTo>
                    <a:pt x="7367" y="5239"/>
                  </a:lnTo>
                  <a:cubicBezTo>
                    <a:pt x="7823" y="6493"/>
                    <a:pt x="8945" y="7383"/>
                    <a:pt x="10270" y="7541"/>
                  </a:cubicBezTo>
                  <a:lnTo>
                    <a:pt x="10270" y="8555"/>
                  </a:lnTo>
                  <a:lnTo>
                    <a:pt x="9477" y="8555"/>
                  </a:lnTo>
                  <a:cubicBezTo>
                    <a:pt x="8669" y="8557"/>
                    <a:pt x="8015" y="9212"/>
                    <a:pt x="8015" y="10018"/>
                  </a:cubicBezTo>
                  <a:lnTo>
                    <a:pt x="8015" y="11356"/>
                  </a:lnTo>
                  <a:cubicBezTo>
                    <a:pt x="8015" y="12164"/>
                    <a:pt x="8669" y="12818"/>
                    <a:pt x="9477" y="12819"/>
                  </a:cubicBezTo>
                  <a:lnTo>
                    <a:pt x="11897" y="12819"/>
                  </a:lnTo>
                  <a:cubicBezTo>
                    <a:pt x="12705" y="12818"/>
                    <a:pt x="13359" y="12164"/>
                    <a:pt x="13359" y="11356"/>
                  </a:cubicBezTo>
                  <a:lnTo>
                    <a:pt x="13359" y="10018"/>
                  </a:lnTo>
                  <a:cubicBezTo>
                    <a:pt x="13359" y="9212"/>
                    <a:pt x="12705" y="8557"/>
                    <a:pt x="11897" y="8555"/>
                  </a:cubicBezTo>
                  <a:lnTo>
                    <a:pt x="11106" y="8555"/>
                  </a:lnTo>
                  <a:lnTo>
                    <a:pt x="11106" y="7541"/>
                  </a:lnTo>
                  <a:cubicBezTo>
                    <a:pt x="12428" y="7383"/>
                    <a:pt x="13551" y="6492"/>
                    <a:pt x="14007" y="5239"/>
                  </a:cubicBezTo>
                  <a:lnTo>
                    <a:pt x="15697" y="5239"/>
                  </a:lnTo>
                  <a:lnTo>
                    <a:pt x="15697" y="13851"/>
                  </a:lnTo>
                  <a:lnTo>
                    <a:pt x="14026" y="13851"/>
                  </a:lnTo>
                  <a:cubicBezTo>
                    <a:pt x="13795" y="13851"/>
                    <a:pt x="13608" y="14037"/>
                    <a:pt x="13608" y="14269"/>
                  </a:cubicBezTo>
                  <a:cubicBezTo>
                    <a:pt x="13608" y="14500"/>
                    <a:pt x="13795" y="14687"/>
                    <a:pt x="14026" y="14687"/>
                  </a:cubicBezTo>
                  <a:lnTo>
                    <a:pt x="16113" y="14687"/>
                  </a:lnTo>
                  <a:cubicBezTo>
                    <a:pt x="16345" y="14687"/>
                    <a:pt x="16531" y="14499"/>
                    <a:pt x="16531" y="14269"/>
                  </a:cubicBezTo>
                  <a:lnTo>
                    <a:pt x="16531" y="5239"/>
                  </a:lnTo>
                  <a:lnTo>
                    <a:pt x="20955" y="5239"/>
                  </a:lnTo>
                  <a:cubicBezTo>
                    <a:pt x="21187" y="5239"/>
                    <a:pt x="21373" y="5052"/>
                    <a:pt x="21373" y="4821"/>
                  </a:cubicBezTo>
                  <a:lnTo>
                    <a:pt x="21373" y="3149"/>
                  </a:lnTo>
                  <a:cubicBezTo>
                    <a:pt x="21373" y="2919"/>
                    <a:pt x="21187" y="2731"/>
                    <a:pt x="20955" y="2731"/>
                  </a:cubicBezTo>
                  <a:lnTo>
                    <a:pt x="18648" y="2731"/>
                  </a:lnTo>
                  <a:lnTo>
                    <a:pt x="18648" y="836"/>
                  </a:lnTo>
                  <a:lnTo>
                    <a:pt x="20966" y="836"/>
                  </a:lnTo>
                  <a:cubicBezTo>
                    <a:pt x="21197" y="836"/>
                    <a:pt x="21384" y="650"/>
                    <a:pt x="21384" y="418"/>
                  </a:cubicBezTo>
                  <a:cubicBezTo>
                    <a:pt x="21384" y="187"/>
                    <a:pt x="21197" y="0"/>
                    <a:pt x="20966" y="0"/>
                  </a:cubicBezTo>
                  <a:lnTo>
                    <a:pt x="15498" y="0"/>
                  </a:lnTo>
                  <a:cubicBezTo>
                    <a:pt x="15267" y="0"/>
                    <a:pt x="15080" y="187"/>
                    <a:pt x="15080" y="418"/>
                  </a:cubicBezTo>
                  <a:cubicBezTo>
                    <a:pt x="15080" y="650"/>
                    <a:pt x="15267" y="836"/>
                    <a:pt x="15498" y="836"/>
                  </a:cubicBezTo>
                  <a:lnTo>
                    <a:pt x="17814" y="836"/>
                  </a:lnTo>
                  <a:lnTo>
                    <a:pt x="17814" y="2731"/>
                  </a:lnTo>
                  <a:lnTo>
                    <a:pt x="13971" y="2731"/>
                  </a:lnTo>
                  <a:cubicBezTo>
                    <a:pt x="13733" y="2131"/>
                    <a:pt x="13335" y="1605"/>
                    <a:pt x="12821" y="1212"/>
                  </a:cubicBezTo>
                  <a:cubicBezTo>
                    <a:pt x="12190" y="733"/>
                    <a:pt x="11439" y="494"/>
                    <a:pt x="10687" y="494"/>
                  </a:cubicBezTo>
                  <a:cubicBezTo>
                    <a:pt x="9935" y="494"/>
                    <a:pt x="9183" y="733"/>
                    <a:pt x="8553" y="1212"/>
                  </a:cubicBezTo>
                  <a:cubicBezTo>
                    <a:pt x="8039" y="1605"/>
                    <a:pt x="7642" y="2131"/>
                    <a:pt x="7403" y="2731"/>
                  </a:cubicBezTo>
                  <a:lnTo>
                    <a:pt x="3612" y="2731"/>
                  </a:lnTo>
                  <a:lnTo>
                    <a:pt x="3612" y="836"/>
                  </a:lnTo>
                  <a:lnTo>
                    <a:pt x="5928" y="836"/>
                  </a:lnTo>
                  <a:cubicBezTo>
                    <a:pt x="6159" y="836"/>
                    <a:pt x="6346" y="650"/>
                    <a:pt x="6346" y="418"/>
                  </a:cubicBezTo>
                  <a:cubicBezTo>
                    <a:pt x="6346" y="187"/>
                    <a:pt x="6159" y="0"/>
                    <a:pt x="59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2"/>
            <p:cNvSpPr/>
            <p:nvPr/>
          </p:nvSpPr>
          <p:spPr>
            <a:xfrm>
              <a:off x="7047175" y="3705625"/>
              <a:ext cx="182800" cy="48275"/>
            </a:xfrm>
            <a:custGeom>
              <a:rect b="b" l="l" r="r" t="t"/>
              <a:pathLst>
                <a:path extrusionOk="0" h="1931" w="7312">
                  <a:moveTo>
                    <a:pt x="3656" y="0"/>
                  </a:moveTo>
                  <a:cubicBezTo>
                    <a:pt x="2439" y="0"/>
                    <a:pt x="1223" y="396"/>
                    <a:pt x="211" y="1186"/>
                  </a:cubicBezTo>
                  <a:cubicBezTo>
                    <a:pt x="32" y="1328"/>
                    <a:pt x="0" y="1588"/>
                    <a:pt x="141" y="1770"/>
                  </a:cubicBezTo>
                  <a:cubicBezTo>
                    <a:pt x="223" y="1875"/>
                    <a:pt x="346" y="1931"/>
                    <a:pt x="471" y="1931"/>
                  </a:cubicBezTo>
                  <a:cubicBezTo>
                    <a:pt x="559" y="1931"/>
                    <a:pt x="648" y="1902"/>
                    <a:pt x="724" y="1845"/>
                  </a:cubicBezTo>
                  <a:cubicBezTo>
                    <a:pt x="1586" y="1173"/>
                    <a:pt x="2621" y="837"/>
                    <a:pt x="3656" y="837"/>
                  </a:cubicBezTo>
                  <a:cubicBezTo>
                    <a:pt x="4691" y="837"/>
                    <a:pt x="5726" y="1173"/>
                    <a:pt x="6587" y="1845"/>
                  </a:cubicBezTo>
                  <a:cubicBezTo>
                    <a:pt x="6663" y="1902"/>
                    <a:pt x="6753" y="1931"/>
                    <a:pt x="6841" y="1931"/>
                  </a:cubicBezTo>
                  <a:cubicBezTo>
                    <a:pt x="6965" y="1931"/>
                    <a:pt x="7088" y="1875"/>
                    <a:pt x="7171" y="1770"/>
                  </a:cubicBezTo>
                  <a:cubicBezTo>
                    <a:pt x="7312" y="1588"/>
                    <a:pt x="7280" y="1328"/>
                    <a:pt x="7101" y="1186"/>
                  </a:cubicBezTo>
                  <a:cubicBezTo>
                    <a:pt x="6089" y="396"/>
                    <a:pt x="4872" y="0"/>
                    <a:pt x="36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2"/>
            <p:cNvSpPr/>
            <p:nvPr/>
          </p:nvSpPr>
          <p:spPr>
            <a:xfrm>
              <a:off x="7015025" y="3653225"/>
              <a:ext cx="247100" cy="59325"/>
            </a:xfrm>
            <a:custGeom>
              <a:rect b="b" l="l" r="r" t="t"/>
              <a:pathLst>
                <a:path extrusionOk="0" h="2373" w="9884">
                  <a:moveTo>
                    <a:pt x="4941" y="1"/>
                  </a:moveTo>
                  <a:cubicBezTo>
                    <a:pt x="3209" y="1"/>
                    <a:pt x="1573" y="563"/>
                    <a:pt x="210" y="1628"/>
                  </a:cubicBezTo>
                  <a:cubicBezTo>
                    <a:pt x="31" y="1770"/>
                    <a:pt x="1" y="2031"/>
                    <a:pt x="141" y="2212"/>
                  </a:cubicBezTo>
                  <a:cubicBezTo>
                    <a:pt x="223" y="2317"/>
                    <a:pt x="346" y="2373"/>
                    <a:pt x="471" y="2373"/>
                  </a:cubicBezTo>
                  <a:cubicBezTo>
                    <a:pt x="559" y="2373"/>
                    <a:pt x="648" y="2345"/>
                    <a:pt x="723" y="2288"/>
                  </a:cubicBezTo>
                  <a:cubicBezTo>
                    <a:pt x="1939" y="1338"/>
                    <a:pt x="3397" y="837"/>
                    <a:pt x="4941" y="837"/>
                  </a:cubicBezTo>
                  <a:cubicBezTo>
                    <a:pt x="6485" y="837"/>
                    <a:pt x="7945" y="1338"/>
                    <a:pt x="9159" y="2288"/>
                  </a:cubicBezTo>
                  <a:cubicBezTo>
                    <a:pt x="9234" y="2345"/>
                    <a:pt x="9323" y="2373"/>
                    <a:pt x="9412" y="2373"/>
                  </a:cubicBezTo>
                  <a:cubicBezTo>
                    <a:pt x="9536" y="2373"/>
                    <a:pt x="9659" y="2317"/>
                    <a:pt x="9741" y="2212"/>
                  </a:cubicBezTo>
                  <a:cubicBezTo>
                    <a:pt x="9883" y="2031"/>
                    <a:pt x="9852" y="1770"/>
                    <a:pt x="9673" y="1628"/>
                  </a:cubicBezTo>
                  <a:lnTo>
                    <a:pt x="9674" y="1628"/>
                  </a:lnTo>
                  <a:cubicBezTo>
                    <a:pt x="8311" y="563"/>
                    <a:pt x="6675" y="1"/>
                    <a:pt x="49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2"/>
            <p:cNvSpPr/>
            <p:nvPr/>
          </p:nvSpPr>
          <p:spPr>
            <a:xfrm>
              <a:off x="6981025" y="3597975"/>
              <a:ext cx="314900" cy="71075"/>
            </a:xfrm>
            <a:custGeom>
              <a:rect b="b" l="l" r="r" t="t"/>
              <a:pathLst>
                <a:path extrusionOk="0" h="2843" w="12596">
                  <a:moveTo>
                    <a:pt x="6301" y="1"/>
                  </a:moveTo>
                  <a:cubicBezTo>
                    <a:pt x="4074" y="1"/>
                    <a:pt x="1968" y="725"/>
                    <a:pt x="216" y="2096"/>
                  </a:cubicBezTo>
                  <a:cubicBezTo>
                    <a:pt x="33" y="2237"/>
                    <a:pt x="1" y="2500"/>
                    <a:pt x="142" y="2681"/>
                  </a:cubicBezTo>
                  <a:cubicBezTo>
                    <a:pt x="225" y="2787"/>
                    <a:pt x="348" y="2842"/>
                    <a:pt x="473" y="2842"/>
                  </a:cubicBezTo>
                  <a:cubicBezTo>
                    <a:pt x="562" y="2842"/>
                    <a:pt x="653" y="2813"/>
                    <a:pt x="729" y="2754"/>
                  </a:cubicBezTo>
                  <a:cubicBezTo>
                    <a:pt x="2334" y="1500"/>
                    <a:pt x="4262" y="837"/>
                    <a:pt x="6303" y="837"/>
                  </a:cubicBezTo>
                  <a:cubicBezTo>
                    <a:pt x="8344" y="837"/>
                    <a:pt x="10271" y="1500"/>
                    <a:pt x="11876" y="2754"/>
                  </a:cubicBezTo>
                  <a:cubicBezTo>
                    <a:pt x="11951" y="2810"/>
                    <a:pt x="12039" y="2837"/>
                    <a:pt x="12126" y="2837"/>
                  </a:cubicBezTo>
                  <a:cubicBezTo>
                    <a:pt x="12251" y="2837"/>
                    <a:pt x="12374" y="2782"/>
                    <a:pt x="12455" y="2676"/>
                  </a:cubicBezTo>
                  <a:cubicBezTo>
                    <a:pt x="12596" y="2496"/>
                    <a:pt x="12566" y="2237"/>
                    <a:pt x="12390" y="2094"/>
                  </a:cubicBezTo>
                  <a:lnTo>
                    <a:pt x="12388" y="2096"/>
                  </a:lnTo>
                  <a:cubicBezTo>
                    <a:pt x="10634" y="725"/>
                    <a:pt x="8530" y="1"/>
                    <a:pt x="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2"/>
            <p:cNvSpPr/>
            <p:nvPr/>
          </p:nvSpPr>
          <p:spPr>
            <a:xfrm>
              <a:off x="7128250" y="4022125"/>
              <a:ext cx="20875" cy="20925"/>
            </a:xfrm>
            <a:custGeom>
              <a:rect b="b" l="l" r="r" t="t"/>
              <a:pathLst>
                <a:path extrusionOk="0" h="837" w="835">
                  <a:moveTo>
                    <a:pt x="418" y="0"/>
                  </a:moveTo>
                  <a:cubicBezTo>
                    <a:pt x="187" y="0"/>
                    <a:pt x="0" y="188"/>
                    <a:pt x="0" y="418"/>
                  </a:cubicBezTo>
                  <a:cubicBezTo>
                    <a:pt x="0" y="649"/>
                    <a:pt x="187" y="836"/>
                    <a:pt x="418" y="836"/>
                  </a:cubicBezTo>
                  <a:cubicBezTo>
                    <a:pt x="648" y="836"/>
                    <a:pt x="835" y="649"/>
                    <a:pt x="835" y="418"/>
                  </a:cubicBezTo>
                  <a:cubicBezTo>
                    <a:pt x="835" y="188"/>
                    <a:pt x="648" y="0"/>
                    <a:pt x="4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 name="Google Shape;1002;p52"/>
          <p:cNvGrpSpPr/>
          <p:nvPr/>
        </p:nvGrpSpPr>
        <p:grpSpPr>
          <a:xfrm>
            <a:off x="7154013" y="1698863"/>
            <a:ext cx="534625" cy="534550"/>
            <a:chOff x="7781500" y="3607475"/>
            <a:chExt cx="534625" cy="534550"/>
          </a:xfrm>
        </p:grpSpPr>
        <p:sp>
          <p:nvSpPr>
            <p:cNvPr id="1003" name="Google Shape;1003;p52"/>
            <p:cNvSpPr/>
            <p:nvPr/>
          </p:nvSpPr>
          <p:spPr>
            <a:xfrm>
              <a:off x="8232675" y="3607475"/>
              <a:ext cx="24425" cy="20900"/>
            </a:xfrm>
            <a:custGeom>
              <a:rect b="b" l="l" r="r" t="t"/>
              <a:pathLst>
                <a:path extrusionOk="0" h="836" w="977">
                  <a:moveTo>
                    <a:pt x="559" y="0"/>
                  </a:moveTo>
                  <a:cubicBezTo>
                    <a:pt x="185" y="0"/>
                    <a:pt x="0" y="450"/>
                    <a:pt x="263" y="712"/>
                  </a:cubicBezTo>
                  <a:cubicBezTo>
                    <a:pt x="348" y="797"/>
                    <a:pt x="452" y="835"/>
                    <a:pt x="555" y="835"/>
                  </a:cubicBezTo>
                  <a:cubicBezTo>
                    <a:pt x="770" y="835"/>
                    <a:pt x="977" y="668"/>
                    <a:pt x="977" y="417"/>
                  </a:cubicBezTo>
                  <a:cubicBezTo>
                    <a:pt x="975" y="187"/>
                    <a:pt x="788"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2"/>
            <p:cNvSpPr/>
            <p:nvPr/>
          </p:nvSpPr>
          <p:spPr>
            <a:xfrm>
              <a:off x="7828775" y="3607475"/>
              <a:ext cx="386325" cy="213125"/>
            </a:xfrm>
            <a:custGeom>
              <a:rect b="b" l="l" r="r" t="t"/>
              <a:pathLst>
                <a:path extrusionOk="0" h="8525" w="15453">
                  <a:moveTo>
                    <a:pt x="13620" y="835"/>
                  </a:moveTo>
                  <a:lnTo>
                    <a:pt x="13620" y="1689"/>
                  </a:lnTo>
                  <a:lnTo>
                    <a:pt x="3987" y="1689"/>
                  </a:lnTo>
                  <a:lnTo>
                    <a:pt x="3987" y="835"/>
                  </a:lnTo>
                  <a:close/>
                  <a:moveTo>
                    <a:pt x="10056" y="2523"/>
                  </a:moveTo>
                  <a:lnTo>
                    <a:pt x="10056" y="3056"/>
                  </a:lnTo>
                  <a:cubicBezTo>
                    <a:pt x="10056" y="3365"/>
                    <a:pt x="9941" y="3664"/>
                    <a:pt x="9735" y="3894"/>
                  </a:cubicBezTo>
                  <a:cubicBezTo>
                    <a:pt x="9756" y="3870"/>
                    <a:pt x="9339" y="3477"/>
                    <a:pt x="8802" y="3477"/>
                  </a:cubicBezTo>
                  <a:cubicBezTo>
                    <a:pt x="8446" y="3477"/>
                    <a:pt x="8107" y="3630"/>
                    <a:pt x="7868" y="3894"/>
                  </a:cubicBezTo>
                  <a:cubicBezTo>
                    <a:pt x="7662" y="3663"/>
                    <a:pt x="7549" y="3364"/>
                    <a:pt x="7549" y="3056"/>
                  </a:cubicBezTo>
                  <a:lnTo>
                    <a:pt x="7549" y="2523"/>
                  </a:lnTo>
                  <a:close/>
                  <a:moveTo>
                    <a:pt x="8802" y="4312"/>
                  </a:moveTo>
                  <a:cubicBezTo>
                    <a:pt x="8991" y="4312"/>
                    <a:pt x="9158" y="4440"/>
                    <a:pt x="9205" y="4626"/>
                  </a:cubicBezTo>
                  <a:lnTo>
                    <a:pt x="9206" y="4629"/>
                  </a:lnTo>
                  <a:cubicBezTo>
                    <a:pt x="9276" y="4886"/>
                    <a:pt x="9066" y="5146"/>
                    <a:pt x="8803" y="5147"/>
                  </a:cubicBezTo>
                  <a:lnTo>
                    <a:pt x="8803" y="5147"/>
                  </a:lnTo>
                  <a:cubicBezTo>
                    <a:pt x="8531" y="5143"/>
                    <a:pt x="8334" y="4890"/>
                    <a:pt x="8398" y="4627"/>
                  </a:cubicBezTo>
                  <a:lnTo>
                    <a:pt x="8398" y="4626"/>
                  </a:lnTo>
                  <a:cubicBezTo>
                    <a:pt x="8445" y="4440"/>
                    <a:pt x="8612" y="4312"/>
                    <a:pt x="8802" y="4312"/>
                  </a:cubicBezTo>
                  <a:close/>
                  <a:moveTo>
                    <a:pt x="416" y="0"/>
                  </a:moveTo>
                  <a:cubicBezTo>
                    <a:pt x="187" y="0"/>
                    <a:pt x="0" y="186"/>
                    <a:pt x="0" y="417"/>
                  </a:cubicBezTo>
                  <a:cubicBezTo>
                    <a:pt x="0" y="648"/>
                    <a:pt x="188" y="835"/>
                    <a:pt x="419" y="835"/>
                  </a:cubicBezTo>
                  <a:cubicBezTo>
                    <a:pt x="422" y="835"/>
                    <a:pt x="424" y="835"/>
                    <a:pt x="427" y="835"/>
                  </a:cubicBezTo>
                  <a:lnTo>
                    <a:pt x="3150" y="835"/>
                  </a:lnTo>
                  <a:lnTo>
                    <a:pt x="3150" y="2105"/>
                  </a:lnTo>
                  <a:cubicBezTo>
                    <a:pt x="3150" y="2337"/>
                    <a:pt x="3337" y="2523"/>
                    <a:pt x="3567" y="2523"/>
                  </a:cubicBezTo>
                  <a:lnTo>
                    <a:pt x="6714" y="2523"/>
                  </a:lnTo>
                  <a:lnTo>
                    <a:pt x="6714" y="3056"/>
                  </a:lnTo>
                  <a:cubicBezTo>
                    <a:pt x="6714" y="3713"/>
                    <a:pt x="7023" y="4334"/>
                    <a:pt x="7550" y="4730"/>
                  </a:cubicBezTo>
                  <a:cubicBezTo>
                    <a:pt x="7549" y="5262"/>
                    <a:pt x="7885" y="5735"/>
                    <a:pt x="8388" y="5911"/>
                  </a:cubicBezTo>
                  <a:lnTo>
                    <a:pt x="8388" y="7093"/>
                  </a:lnTo>
                  <a:lnTo>
                    <a:pt x="7664" y="7816"/>
                  </a:lnTo>
                  <a:cubicBezTo>
                    <a:pt x="7501" y="7979"/>
                    <a:pt x="7501" y="8245"/>
                    <a:pt x="7664" y="8407"/>
                  </a:cubicBezTo>
                  <a:cubicBezTo>
                    <a:pt x="7742" y="8485"/>
                    <a:pt x="7850" y="8525"/>
                    <a:pt x="7959" y="8525"/>
                  </a:cubicBezTo>
                  <a:cubicBezTo>
                    <a:pt x="8067" y="8525"/>
                    <a:pt x="8176" y="8486"/>
                    <a:pt x="8255" y="8407"/>
                  </a:cubicBezTo>
                  <a:lnTo>
                    <a:pt x="8805" y="7856"/>
                  </a:lnTo>
                  <a:lnTo>
                    <a:pt x="9349" y="8401"/>
                  </a:lnTo>
                  <a:cubicBezTo>
                    <a:pt x="9428" y="8480"/>
                    <a:pt x="9537" y="8519"/>
                    <a:pt x="9646" y="8519"/>
                  </a:cubicBezTo>
                  <a:cubicBezTo>
                    <a:pt x="9754" y="8519"/>
                    <a:pt x="9862" y="8481"/>
                    <a:pt x="9941" y="8401"/>
                  </a:cubicBezTo>
                  <a:cubicBezTo>
                    <a:pt x="10103" y="8239"/>
                    <a:pt x="10103" y="7974"/>
                    <a:pt x="9941" y="7812"/>
                  </a:cubicBezTo>
                  <a:lnTo>
                    <a:pt x="9223" y="7093"/>
                  </a:lnTo>
                  <a:lnTo>
                    <a:pt x="9223" y="5910"/>
                  </a:lnTo>
                  <a:cubicBezTo>
                    <a:pt x="9721" y="5732"/>
                    <a:pt x="10056" y="5259"/>
                    <a:pt x="10054" y="4729"/>
                  </a:cubicBezTo>
                  <a:cubicBezTo>
                    <a:pt x="10581" y="4334"/>
                    <a:pt x="10890" y="3713"/>
                    <a:pt x="10890" y="3056"/>
                  </a:cubicBezTo>
                  <a:lnTo>
                    <a:pt x="10890" y="2523"/>
                  </a:lnTo>
                  <a:lnTo>
                    <a:pt x="14036" y="2523"/>
                  </a:lnTo>
                  <a:cubicBezTo>
                    <a:pt x="14267" y="2523"/>
                    <a:pt x="14454" y="2337"/>
                    <a:pt x="14454" y="2105"/>
                  </a:cubicBezTo>
                  <a:lnTo>
                    <a:pt x="14454" y="835"/>
                  </a:lnTo>
                  <a:lnTo>
                    <a:pt x="15044" y="835"/>
                  </a:lnTo>
                  <a:cubicBezTo>
                    <a:pt x="15271" y="830"/>
                    <a:pt x="15453" y="645"/>
                    <a:pt x="15453" y="417"/>
                  </a:cubicBezTo>
                  <a:cubicBezTo>
                    <a:pt x="15453" y="190"/>
                    <a:pt x="15271" y="5"/>
                    <a:pt x="15044" y="0"/>
                  </a:cubicBezTo>
                  <a:lnTo>
                    <a:pt x="427" y="0"/>
                  </a:lnTo>
                  <a:cubicBezTo>
                    <a:pt x="424" y="0"/>
                    <a:pt x="420" y="0"/>
                    <a:pt x="4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2"/>
            <p:cNvSpPr/>
            <p:nvPr/>
          </p:nvSpPr>
          <p:spPr>
            <a:xfrm>
              <a:off x="7781500" y="3864350"/>
              <a:ext cx="534625" cy="277675"/>
            </a:xfrm>
            <a:custGeom>
              <a:rect b="b" l="l" r="r" t="t"/>
              <a:pathLst>
                <a:path extrusionOk="0" h="11107" w="21385">
                  <a:moveTo>
                    <a:pt x="6757" y="835"/>
                  </a:moveTo>
                  <a:lnTo>
                    <a:pt x="6757" y="3380"/>
                  </a:lnTo>
                  <a:lnTo>
                    <a:pt x="4210" y="3380"/>
                  </a:lnTo>
                  <a:lnTo>
                    <a:pt x="4210" y="835"/>
                  </a:lnTo>
                  <a:close/>
                  <a:moveTo>
                    <a:pt x="12017" y="835"/>
                  </a:moveTo>
                  <a:lnTo>
                    <a:pt x="12017" y="3380"/>
                  </a:lnTo>
                  <a:lnTo>
                    <a:pt x="9470" y="3380"/>
                  </a:lnTo>
                  <a:lnTo>
                    <a:pt x="9470" y="835"/>
                  </a:lnTo>
                  <a:close/>
                  <a:moveTo>
                    <a:pt x="17175" y="835"/>
                  </a:moveTo>
                  <a:lnTo>
                    <a:pt x="17175" y="3380"/>
                  </a:lnTo>
                  <a:lnTo>
                    <a:pt x="14628" y="3380"/>
                  </a:lnTo>
                  <a:lnTo>
                    <a:pt x="14628" y="835"/>
                  </a:lnTo>
                  <a:close/>
                  <a:moveTo>
                    <a:pt x="18116" y="4216"/>
                  </a:moveTo>
                  <a:cubicBezTo>
                    <a:pt x="18461" y="4216"/>
                    <a:pt x="18741" y="4497"/>
                    <a:pt x="18741" y="4842"/>
                  </a:cubicBezTo>
                  <a:lnTo>
                    <a:pt x="18741" y="7912"/>
                  </a:lnTo>
                  <a:cubicBezTo>
                    <a:pt x="18741" y="8258"/>
                    <a:pt x="18461" y="8539"/>
                    <a:pt x="18116" y="8539"/>
                  </a:cubicBezTo>
                  <a:lnTo>
                    <a:pt x="3269" y="8539"/>
                  </a:lnTo>
                  <a:cubicBezTo>
                    <a:pt x="2924" y="8539"/>
                    <a:pt x="2644" y="8258"/>
                    <a:pt x="2644" y="7912"/>
                  </a:cubicBezTo>
                  <a:lnTo>
                    <a:pt x="2644" y="4842"/>
                  </a:lnTo>
                  <a:cubicBezTo>
                    <a:pt x="2644" y="4497"/>
                    <a:pt x="2924" y="4216"/>
                    <a:pt x="3269" y="4216"/>
                  </a:cubicBezTo>
                  <a:close/>
                  <a:moveTo>
                    <a:pt x="20548" y="7723"/>
                  </a:moveTo>
                  <a:lnTo>
                    <a:pt x="20548" y="10272"/>
                  </a:lnTo>
                  <a:lnTo>
                    <a:pt x="837" y="10272"/>
                  </a:lnTo>
                  <a:lnTo>
                    <a:pt x="837" y="7723"/>
                  </a:lnTo>
                  <a:lnTo>
                    <a:pt x="1808" y="7723"/>
                  </a:lnTo>
                  <a:lnTo>
                    <a:pt x="1808" y="7912"/>
                  </a:lnTo>
                  <a:cubicBezTo>
                    <a:pt x="1809" y="8719"/>
                    <a:pt x="2463" y="9373"/>
                    <a:pt x="3269" y="9373"/>
                  </a:cubicBezTo>
                  <a:lnTo>
                    <a:pt x="18116" y="9373"/>
                  </a:lnTo>
                  <a:cubicBezTo>
                    <a:pt x="18922" y="9373"/>
                    <a:pt x="19576" y="8719"/>
                    <a:pt x="19578" y="7912"/>
                  </a:cubicBezTo>
                  <a:lnTo>
                    <a:pt x="19578" y="7723"/>
                  </a:lnTo>
                  <a:close/>
                  <a:moveTo>
                    <a:pt x="3792" y="0"/>
                  </a:moveTo>
                  <a:cubicBezTo>
                    <a:pt x="3562" y="0"/>
                    <a:pt x="3374" y="187"/>
                    <a:pt x="3374" y="418"/>
                  </a:cubicBezTo>
                  <a:lnTo>
                    <a:pt x="3374" y="3380"/>
                  </a:lnTo>
                  <a:lnTo>
                    <a:pt x="3269" y="3380"/>
                  </a:lnTo>
                  <a:cubicBezTo>
                    <a:pt x="2463" y="3382"/>
                    <a:pt x="1809" y="4036"/>
                    <a:pt x="1808" y="4842"/>
                  </a:cubicBezTo>
                  <a:lnTo>
                    <a:pt x="1808" y="6889"/>
                  </a:lnTo>
                  <a:lnTo>
                    <a:pt x="419" y="6889"/>
                  </a:lnTo>
                  <a:cubicBezTo>
                    <a:pt x="188" y="6889"/>
                    <a:pt x="1" y="7075"/>
                    <a:pt x="1" y="7307"/>
                  </a:cubicBezTo>
                  <a:lnTo>
                    <a:pt x="1" y="10689"/>
                  </a:lnTo>
                  <a:cubicBezTo>
                    <a:pt x="1" y="10920"/>
                    <a:pt x="188" y="11107"/>
                    <a:pt x="419" y="11107"/>
                  </a:cubicBezTo>
                  <a:lnTo>
                    <a:pt x="20966" y="11107"/>
                  </a:lnTo>
                  <a:cubicBezTo>
                    <a:pt x="21197" y="11107"/>
                    <a:pt x="21384" y="10920"/>
                    <a:pt x="21384" y="10689"/>
                  </a:cubicBezTo>
                  <a:lnTo>
                    <a:pt x="21384" y="7307"/>
                  </a:lnTo>
                  <a:cubicBezTo>
                    <a:pt x="21384" y="7075"/>
                    <a:pt x="21197" y="6889"/>
                    <a:pt x="20966" y="6889"/>
                  </a:cubicBezTo>
                  <a:lnTo>
                    <a:pt x="19578" y="6889"/>
                  </a:lnTo>
                  <a:lnTo>
                    <a:pt x="19578" y="4842"/>
                  </a:lnTo>
                  <a:cubicBezTo>
                    <a:pt x="19576" y="4036"/>
                    <a:pt x="18922" y="3382"/>
                    <a:pt x="18116" y="3380"/>
                  </a:cubicBezTo>
                  <a:lnTo>
                    <a:pt x="18010" y="3380"/>
                  </a:lnTo>
                  <a:lnTo>
                    <a:pt x="18010" y="418"/>
                  </a:lnTo>
                  <a:cubicBezTo>
                    <a:pt x="18010" y="187"/>
                    <a:pt x="17823" y="0"/>
                    <a:pt x="17593" y="0"/>
                  </a:cubicBezTo>
                  <a:lnTo>
                    <a:pt x="14210" y="0"/>
                  </a:lnTo>
                  <a:cubicBezTo>
                    <a:pt x="13980" y="0"/>
                    <a:pt x="13792" y="187"/>
                    <a:pt x="13792" y="418"/>
                  </a:cubicBezTo>
                  <a:lnTo>
                    <a:pt x="13792" y="3380"/>
                  </a:lnTo>
                  <a:lnTo>
                    <a:pt x="12853" y="3380"/>
                  </a:lnTo>
                  <a:lnTo>
                    <a:pt x="12853" y="418"/>
                  </a:lnTo>
                  <a:cubicBezTo>
                    <a:pt x="12853" y="187"/>
                    <a:pt x="12666" y="0"/>
                    <a:pt x="12435" y="0"/>
                  </a:cubicBezTo>
                  <a:lnTo>
                    <a:pt x="9053" y="0"/>
                  </a:lnTo>
                  <a:cubicBezTo>
                    <a:pt x="8822" y="0"/>
                    <a:pt x="8635" y="187"/>
                    <a:pt x="8635" y="418"/>
                  </a:cubicBezTo>
                  <a:lnTo>
                    <a:pt x="8635" y="3380"/>
                  </a:lnTo>
                  <a:lnTo>
                    <a:pt x="7593" y="3380"/>
                  </a:lnTo>
                  <a:lnTo>
                    <a:pt x="7593" y="418"/>
                  </a:lnTo>
                  <a:cubicBezTo>
                    <a:pt x="7593" y="187"/>
                    <a:pt x="7405" y="0"/>
                    <a:pt x="71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2"/>
            <p:cNvSpPr/>
            <p:nvPr/>
          </p:nvSpPr>
          <p:spPr>
            <a:xfrm>
              <a:off x="7888150" y="3992450"/>
              <a:ext cx="65150" cy="62675"/>
            </a:xfrm>
            <a:custGeom>
              <a:rect b="b" l="l" r="r" t="t"/>
              <a:pathLst>
                <a:path extrusionOk="0" h="2507" w="2606">
                  <a:moveTo>
                    <a:pt x="1350" y="834"/>
                  </a:moveTo>
                  <a:cubicBezTo>
                    <a:pt x="1565" y="834"/>
                    <a:pt x="1771" y="1001"/>
                    <a:pt x="1771" y="1253"/>
                  </a:cubicBezTo>
                  <a:cubicBezTo>
                    <a:pt x="1770" y="1484"/>
                    <a:pt x="1583" y="1671"/>
                    <a:pt x="1353" y="1671"/>
                  </a:cubicBezTo>
                  <a:cubicBezTo>
                    <a:pt x="980" y="1671"/>
                    <a:pt x="795" y="1221"/>
                    <a:pt x="1058" y="957"/>
                  </a:cubicBezTo>
                  <a:cubicBezTo>
                    <a:pt x="1143" y="872"/>
                    <a:pt x="1247" y="834"/>
                    <a:pt x="1350" y="834"/>
                  </a:cubicBezTo>
                  <a:close/>
                  <a:moveTo>
                    <a:pt x="1353" y="0"/>
                  </a:moveTo>
                  <a:cubicBezTo>
                    <a:pt x="846" y="0"/>
                    <a:pt x="389" y="306"/>
                    <a:pt x="195" y="773"/>
                  </a:cubicBezTo>
                  <a:cubicBezTo>
                    <a:pt x="1" y="1242"/>
                    <a:pt x="108" y="1781"/>
                    <a:pt x="466" y="2140"/>
                  </a:cubicBezTo>
                  <a:cubicBezTo>
                    <a:pt x="706" y="2379"/>
                    <a:pt x="1027" y="2507"/>
                    <a:pt x="1353" y="2507"/>
                  </a:cubicBezTo>
                  <a:cubicBezTo>
                    <a:pt x="1514" y="2507"/>
                    <a:pt x="1677" y="2476"/>
                    <a:pt x="1832" y="2411"/>
                  </a:cubicBezTo>
                  <a:cubicBezTo>
                    <a:pt x="2301" y="2217"/>
                    <a:pt x="2606" y="1760"/>
                    <a:pt x="2606" y="1253"/>
                  </a:cubicBezTo>
                  <a:cubicBezTo>
                    <a:pt x="2604" y="561"/>
                    <a:pt x="2045" y="2"/>
                    <a:pt x="13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2"/>
            <p:cNvSpPr/>
            <p:nvPr/>
          </p:nvSpPr>
          <p:spPr>
            <a:xfrm>
              <a:off x="7972725" y="3992450"/>
              <a:ext cx="65175" cy="62675"/>
            </a:xfrm>
            <a:custGeom>
              <a:rect b="b" l="l" r="r" t="t"/>
              <a:pathLst>
                <a:path extrusionOk="0" h="2507" w="2607">
                  <a:moveTo>
                    <a:pt x="1349" y="834"/>
                  </a:moveTo>
                  <a:cubicBezTo>
                    <a:pt x="1564" y="834"/>
                    <a:pt x="1770" y="1001"/>
                    <a:pt x="1770" y="1253"/>
                  </a:cubicBezTo>
                  <a:cubicBezTo>
                    <a:pt x="1770" y="1484"/>
                    <a:pt x="1583" y="1671"/>
                    <a:pt x="1353" y="1671"/>
                  </a:cubicBezTo>
                  <a:cubicBezTo>
                    <a:pt x="980" y="1671"/>
                    <a:pt x="794" y="1221"/>
                    <a:pt x="1058" y="957"/>
                  </a:cubicBezTo>
                  <a:cubicBezTo>
                    <a:pt x="1143" y="872"/>
                    <a:pt x="1247" y="834"/>
                    <a:pt x="1349" y="834"/>
                  </a:cubicBezTo>
                  <a:close/>
                  <a:moveTo>
                    <a:pt x="1353" y="0"/>
                  </a:moveTo>
                  <a:cubicBezTo>
                    <a:pt x="846" y="0"/>
                    <a:pt x="389" y="306"/>
                    <a:pt x="195" y="773"/>
                  </a:cubicBezTo>
                  <a:cubicBezTo>
                    <a:pt x="1" y="1242"/>
                    <a:pt x="108" y="1781"/>
                    <a:pt x="467" y="2140"/>
                  </a:cubicBezTo>
                  <a:cubicBezTo>
                    <a:pt x="706" y="2379"/>
                    <a:pt x="1027" y="2507"/>
                    <a:pt x="1353" y="2507"/>
                  </a:cubicBezTo>
                  <a:cubicBezTo>
                    <a:pt x="1515" y="2507"/>
                    <a:pt x="1678" y="2476"/>
                    <a:pt x="1833" y="2411"/>
                  </a:cubicBezTo>
                  <a:cubicBezTo>
                    <a:pt x="2300" y="2217"/>
                    <a:pt x="2606" y="1760"/>
                    <a:pt x="2606" y="1253"/>
                  </a:cubicBezTo>
                  <a:cubicBezTo>
                    <a:pt x="2605" y="561"/>
                    <a:pt x="2045" y="2"/>
                    <a:pt x="13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2"/>
            <p:cNvSpPr/>
            <p:nvPr/>
          </p:nvSpPr>
          <p:spPr>
            <a:xfrm>
              <a:off x="8057300" y="3992450"/>
              <a:ext cx="65125" cy="62675"/>
            </a:xfrm>
            <a:custGeom>
              <a:rect b="b" l="l" r="r" t="t"/>
              <a:pathLst>
                <a:path extrusionOk="0" h="2507" w="2605">
                  <a:moveTo>
                    <a:pt x="1349" y="834"/>
                  </a:moveTo>
                  <a:cubicBezTo>
                    <a:pt x="1564" y="834"/>
                    <a:pt x="1770" y="1001"/>
                    <a:pt x="1770" y="1253"/>
                  </a:cubicBezTo>
                  <a:cubicBezTo>
                    <a:pt x="1770" y="1484"/>
                    <a:pt x="1584" y="1671"/>
                    <a:pt x="1352" y="1671"/>
                  </a:cubicBezTo>
                  <a:cubicBezTo>
                    <a:pt x="980" y="1671"/>
                    <a:pt x="794" y="1221"/>
                    <a:pt x="1057" y="957"/>
                  </a:cubicBezTo>
                  <a:cubicBezTo>
                    <a:pt x="1142" y="872"/>
                    <a:pt x="1247" y="834"/>
                    <a:pt x="1349" y="834"/>
                  </a:cubicBezTo>
                  <a:close/>
                  <a:moveTo>
                    <a:pt x="1352" y="0"/>
                  </a:moveTo>
                  <a:cubicBezTo>
                    <a:pt x="846" y="0"/>
                    <a:pt x="389" y="306"/>
                    <a:pt x="195" y="773"/>
                  </a:cubicBezTo>
                  <a:cubicBezTo>
                    <a:pt x="1" y="1242"/>
                    <a:pt x="108" y="1781"/>
                    <a:pt x="467" y="2140"/>
                  </a:cubicBezTo>
                  <a:cubicBezTo>
                    <a:pt x="706" y="2379"/>
                    <a:pt x="1027" y="2507"/>
                    <a:pt x="1353" y="2507"/>
                  </a:cubicBezTo>
                  <a:cubicBezTo>
                    <a:pt x="1514" y="2507"/>
                    <a:pt x="1677" y="2476"/>
                    <a:pt x="1831" y="2411"/>
                  </a:cubicBezTo>
                  <a:cubicBezTo>
                    <a:pt x="2300" y="2217"/>
                    <a:pt x="2605" y="1760"/>
                    <a:pt x="2605" y="1253"/>
                  </a:cubicBezTo>
                  <a:cubicBezTo>
                    <a:pt x="2605" y="561"/>
                    <a:pt x="2045" y="2"/>
                    <a:pt x="13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2"/>
            <p:cNvSpPr/>
            <p:nvPr/>
          </p:nvSpPr>
          <p:spPr>
            <a:xfrm>
              <a:off x="8141900" y="3992450"/>
              <a:ext cx="65100" cy="62675"/>
            </a:xfrm>
            <a:custGeom>
              <a:rect b="b" l="l" r="r" t="t"/>
              <a:pathLst>
                <a:path extrusionOk="0" h="2507" w="2604">
                  <a:moveTo>
                    <a:pt x="1348" y="834"/>
                  </a:moveTo>
                  <a:cubicBezTo>
                    <a:pt x="1563" y="834"/>
                    <a:pt x="1769" y="1001"/>
                    <a:pt x="1769" y="1253"/>
                  </a:cubicBezTo>
                  <a:cubicBezTo>
                    <a:pt x="1769" y="1484"/>
                    <a:pt x="1581" y="1671"/>
                    <a:pt x="1351" y="1671"/>
                  </a:cubicBezTo>
                  <a:cubicBezTo>
                    <a:pt x="980" y="1671"/>
                    <a:pt x="793" y="1221"/>
                    <a:pt x="1056" y="957"/>
                  </a:cubicBezTo>
                  <a:cubicBezTo>
                    <a:pt x="1141" y="872"/>
                    <a:pt x="1246" y="834"/>
                    <a:pt x="1348" y="834"/>
                  </a:cubicBezTo>
                  <a:close/>
                  <a:moveTo>
                    <a:pt x="1351" y="0"/>
                  </a:moveTo>
                  <a:cubicBezTo>
                    <a:pt x="845" y="0"/>
                    <a:pt x="387" y="306"/>
                    <a:pt x="194" y="773"/>
                  </a:cubicBezTo>
                  <a:cubicBezTo>
                    <a:pt x="0" y="1242"/>
                    <a:pt x="106" y="1781"/>
                    <a:pt x="464" y="2140"/>
                  </a:cubicBezTo>
                  <a:cubicBezTo>
                    <a:pt x="704" y="2379"/>
                    <a:pt x="1025" y="2507"/>
                    <a:pt x="1351" y="2507"/>
                  </a:cubicBezTo>
                  <a:cubicBezTo>
                    <a:pt x="1513" y="2507"/>
                    <a:pt x="1675" y="2476"/>
                    <a:pt x="1831" y="2411"/>
                  </a:cubicBezTo>
                  <a:cubicBezTo>
                    <a:pt x="2299" y="2217"/>
                    <a:pt x="2604" y="1760"/>
                    <a:pt x="2604" y="1253"/>
                  </a:cubicBezTo>
                  <a:cubicBezTo>
                    <a:pt x="2604" y="561"/>
                    <a:pt x="2043" y="2"/>
                    <a:pt x="13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 name="Google Shape;1010;p52"/>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 name="Google Shape;1011;p52"/>
          <p:cNvGrpSpPr/>
          <p:nvPr/>
        </p:nvGrpSpPr>
        <p:grpSpPr>
          <a:xfrm>
            <a:off x="629692" y="1105264"/>
            <a:ext cx="144992" cy="269768"/>
            <a:chOff x="629692" y="1105264"/>
            <a:chExt cx="144992" cy="269768"/>
          </a:xfrm>
        </p:grpSpPr>
        <p:sp>
          <p:nvSpPr>
            <p:cNvPr id="1012" name="Google Shape;1012;p52"/>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2"/>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 name="Google Shape;1014;p52">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1015" name="Google Shape;1015;p52">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4</a:t>
            </a:r>
            <a:endParaRPr sz="1000"/>
          </a:p>
        </p:txBody>
      </p:sp>
      <p:sp>
        <p:nvSpPr>
          <p:cNvPr id="1016" name="Google Shape;1016;p52">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017" name="Google Shape;1017;p52">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53"/>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Image Guidelines</a:t>
            </a:r>
            <a:endParaRPr/>
          </a:p>
        </p:txBody>
      </p:sp>
      <p:pic>
        <p:nvPicPr>
          <p:cNvPr id="1023" name="Google Shape;1023;p53"/>
          <p:cNvPicPr preferRelativeResize="0"/>
          <p:nvPr/>
        </p:nvPicPr>
        <p:blipFill rotWithShape="1">
          <a:blip r:embed="rId3">
            <a:alphaModFix/>
          </a:blip>
          <a:srcRect b="0" l="2846" r="0" t="3558"/>
          <a:stretch/>
        </p:blipFill>
        <p:spPr>
          <a:xfrm>
            <a:off x="4642375" y="1460425"/>
            <a:ext cx="4501626" cy="2980274"/>
          </a:xfrm>
          <a:prstGeom prst="rect">
            <a:avLst/>
          </a:prstGeom>
          <a:noFill/>
          <a:ln>
            <a:noFill/>
          </a:ln>
        </p:spPr>
      </p:pic>
      <p:sp>
        <p:nvSpPr>
          <p:cNvPr id="1024" name="Google Shape;1024;p53"/>
          <p:cNvSpPr txBox="1"/>
          <p:nvPr>
            <p:ph idx="1" type="subTitle"/>
          </p:nvPr>
        </p:nvSpPr>
        <p:spPr>
          <a:xfrm>
            <a:off x="1976000" y="2684865"/>
            <a:ext cx="2241900" cy="1925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 Even hotter than Mercury—and its atmosphere is extremely poisonous</a:t>
            </a:r>
            <a:endParaRPr/>
          </a:p>
        </p:txBody>
      </p:sp>
      <p:sp>
        <p:nvSpPr>
          <p:cNvPr id="1025" name="Google Shape;1025;p53"/>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 name="Google Shape;1026;p53"/>
          <p:cNvGrpSpPr/>
          <p:nvPr/>
        </p:nvGrpSpPr>
        <p:grpSpPr>
          <a:xfrm>
            <a:off x="629692" y="1105264"/>
            <a:ext cx="144992" cy="269768"/>
            <a:chOff x="629692" y="1105264"/>
            <a:chExt cx="144992" cy="269768"/>
          </a:xfrm>
        </p:grpSpPr>
        <p:sp>
          <p:nvSpPr>
            <p:cNvPr id="1027" name="Google Shape;1027;p53"/>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3"/>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 name="Google Shape;1029;p53">
            <a:hlinkClick action="ppaction://hlinksldjump" r:id="rId4"/>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1030" name="Google Shape;1030;p53">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4</a:t>
            </a:r>
            <a:endParaRPr sz="1000"/>
          </a:p>
        </p:txBody>
      </p:sp>
      <p:sp>
        <p:nvSpPr>
          <p:cNvPr id="1031" name="Google Shape;1031;p53">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032" name="Google Shape;1032;p53">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sp>
        <p:nvSpPr>
          <p:cNvPr id="1037" name="Google Shape;1037;p54"/>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Brand Values</a:t>
            </a:r>
            <a:endParaRPr/>
          </a:p>
        </p:txBody>
      </p:sp>
      <p:sp>
        <p:nvSpPr>
          <p:cNvPr id="1038" name="Google Shape;1038;p54"/>
          <p:cNvSpPr txBox="1"/>
          <p:nvPr>
            <p:ph idx="2" type="title"/>
          </p:nvPr>
        </p:nvSpPr>
        <p:spPr>
          <a:xfrm>
            <a:off x="809952" y="1559225"/>
            <a:ext cx="22170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39" name="Google Shape;1039;p54"/>
          <p:cNvSpPr txBox="1"/>
          <p:nvPr>
            <p:ph idx="1" type="subTitle"/>
          </p:nvPr>
        </p:nvSpPr>
        <p:spPr>
          <a:xfrm>
            <a:off x="809938" y="1932375"/>
            <a:ext cx="22170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040" name="Google Shape;1040;p54"/>
          <p:cNvSpPr txBox="1"/>
          <p:nvPr>
            <p:ph idx="3" type="title"/>
          </p:nvPr>
        </p:nvSpPr>
        <p:spPr>
          <a:xfrm>
            <a:off x="3463514" y="1559225"/>
            <a:ext cx="22170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41" name="Google Shape;1041;p54"/>
          <p:cNvSpPr txBox="1"/>
          <p:nvPr>
            <p:ph idx="4" type="subTitle"/>
          </p:nvPr>
        </p:nvSpPr>
        <p:spPr>
          <a:xfrm>
            <a:off x="3463500" y="1932375"/>
            <a:ext cx="22170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a:p>
            <a:pPr indent="0" lvl="0" marL="0" rtl="0" algn="ctr">
              <a:spcBef>
                <a:spcPts val="0"/>
              </a:spcBef>
              <a:spcAft>
                <a:spcPts val="0"/>
              </a:spcAft>
              <a:buNone/>
            </a:pPr>
            <a:r>
              <a:t/>
            </a:r>
            <a:endParaRPr/>
          </a:p>
        </p:txBody>
      </p:sp>
      <p:sp>
        <p:nvSpPr>
          <p:cNvPr id="1042" name="Google Shape;1042;p54"/>
          <p:cNvSpPr txBox="1"/>
          <p:nvPr>
            <p:ph idx="5" type="title"/>
          </p:nvPr>
        </p:nvSpPr>
        <p:spPr>
          <a:xfrm>
            <a:off x="6117064" y="1559225"/>
            <a:ext cx="22170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43" name="Google Shape;1043;p54"/>
          <p:cNvSpPr txBox="1"/>
          <p:nvPr>
            <p:ph idx="6" type="subTitle"/>
          </p:nvPr>
        </p:nvSpPr>
        <p:spPr>
          <a:xfrm>
            <a:off x="6117050" y="1932375"/>
            <a:ext cx="22170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a:t>
            </a:r>
            <a:endParaRPr/>
          </a:p>
          <a:p>
            <a:pPr indent="0" lvl="0" marL="0" rtl="0" algn="ctr">
              <a:spcBef>
                <a:spcPts val="0"/>
              </a:spcBef>
              <a:spcAft>
                <a:spcPts val="0"/>
              </a:spcAft>
              <a:buNone/>
            </a:pPr>
            <a:r>
              <a:rPr lang="en"/>
              <a:t>Mars is a cold place</a:t>
            </a:r>
            <a:endParaRPr/>
          </a:p>
        </p:txBody>
      </p:sp>
      <p:sp>
        <p:nvSpPr>
          <p:cNvPr id="1044" name="Google Shape;1044;p54"/>
          <p:cNvSpPr txBox="1"/>
          <p:nvPr>
            <p:ph idx="7" type="title"/>
          </p:nvPr>
        </p:nvSpPr>
        <p:spPr>
          <a:xfrm>
            <a:off x="809939" y="3207225"/>
            <a:ext cx="22170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045" name="Google Shape;1045;p54"/>
          <p:cNvSpPr txBox="1"/>
          <p:nvPr>
            <p:ph idx="8" type="subTitle"/>
          </p:nvPr>
        </p:nvSpPr>
        <p:spPr>
          <a:xfrm>
            <a:off x="809925" y="3580375"/>
            <a:ext cx="22170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1046" name="Google Shape;1046;p54"/>
          <p:cNvSpPr txBox="1"/>
          <p:nvPr>
            <p:ph idx="9" type="title"/>
          </p:nvPr>
        </p:nvSpPr>
        <p:spPr>
          <a:xfrm>
            <a:off x="3463502" y="3207225"/>
            <a:ext cx="22170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047" name="Google Shape;1047;p54"/>
          <p:cNvSpPr txBox="1"/>
          <p:nvPr>
            <p:ph idx="13" type="subTitle"/>
          </p:nvPr>
        </p:nvSpPr>
        <p:spPr>
          <a:xfrm>
            <a:off x="3463488" y="3580375"/>
            <a:ext cx="22170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It’s composed of hydrogen and helium</a:t>
            </a:r>
            <a:endParaRPr/>
          </a:p>
          <a:p>
            <a:pPr indent="0" lvl="0" marL="0" rtl="0" algn="ctr">
              <a:spcBef>
                <a:spcPts val="0"/>
              </a:spcBef>
              <a:spcAft>
                <a:spcPts val="0"/>
              </a:spcAft>
              <a:buNone/>
            </a:pPr>
            <a:r>
              <a:t/>
            </a:r>
            <a:endParaRPr/>
          </a:p>
        </p:txBody>
      </p:sp>
      <p:sp>
        <p:nvSpPr>
          <p:cNvPr id="1048" name="Google Shape;1048;p54"/>
          <p:cNvSpPr txBox="1"/>
          <p:nvPr>
            <p:ph idx="14" type="title"/>
          </p:nvPr>
        </p:nvSpPr>
        <p:spPr>
          <a:xfrm>
            <a:off x="6117052" y="3207225"/>
            <a:ext cx="22170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049" name="Google Shape;1049;p54"/>
          <p:cNvSpPr txBox="1"/>
          <p:nvPr>
            <p:ph idx="15" type="subTitle"/>
          </p:nvPr>
        </p:nvSpPr>
        <p:spPr>
          <a:xfrm>
            <a:off x="6117038" y="3580375"/>
            <a:ext cx="22170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1050" name="Google Shape;1050;p54"/>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54"/>
          <p:cNvGrpSpPr/>
          <p:nvPr/>
        </p:nvGrpSpPr>
        <p:grpSpPr>
          <a:xfrm>
            <a:off x="629692" y="1105264"/>
            <a:ext cx="144992" cy="269768"/>
            <a:chOff x="629692" y="1105264"/>
            <a:chExt cx="144992" cy="269768"/>
          </a:xfrm>
        </p:grpSpPr>
        <p:sp>
          <p:nvSpPr>
            <p:cNvPr id="1052" name="Google Shape;1052;p54"/>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4"/>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 name="Google Shape;1054;p54">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1055" name="Google Shape;1055;p54">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5</a:t>
            </a:r>
            <a:endParaRPr sz="1000"/>
          </a:p>
        </p:txBody>
      </p:sp>
      <p:sp>
        <p:nvSpPr>
          <p:cNvPr id="1056" name="Google Shape;1056;p54">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057" name="Google Shape;1057;p54">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55"/>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Brand Voice</a:t>
            </a:r>
            <a:endParaRPr/>
          </a:p>
        </p:txBody>
      </p:sp>
      <p:sp>
        <p:nvSpPr>
          <p:cNvPr id="1063" name="Google Shape;1063;p55"/>
          <p:cNvSpPr txBox="1"/>
          <p:nvPr>
            <p:ph idx="2" type="title"/>
          </p:nvPr>
        </p:nvSpPr>
        <p:spPr>
          <a:xfrm>
            <a:off x="1671086" y="1231700"/>
            <a:ext cx="2805900" cy="381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Tone</a:t>
            </a:r>
            <a:endParaRPr/>
          </a:p>
        </p:txBody>
      </p:sp>
      <p:sp>
        <p:nvSpPr>
          <p:cNvPr id="1064" name="Google Shape;1064;p55"/>
          <p:cNvSpPr txBox="1"/>
          <p:nvPr>
            <p:ph idx="1" type="subTitle"/>
          </p:nvPr>
        </p:nvSpPr>
        <p:spPr>
          <a:xfrm>
            <a:off x="1671064" y="1604850"/>
            <a:ext cx="2805900" cy="852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Despite being red, Mars is actually a cold place full of iron oxide dust</a:t>
            </a:r>
            <a:endParaRPr/>
          </a:p>
        </p:txBody>
      </p:sp>
      <p:sp>
        <p:nvSpPr>
          <p:cNvPr id="1065" name="Google Shape;1065;p55"/>
          <p:cNvSpPr txBox="1"/>
          <p:nvPr>
            <p:ph idx="3" type="title"/>
          </p:nvPr>
        </p:nvSpPr>
        <p:spPr>
          <a:xfrm>
            <a:off x="4667036" y="2547925"/>
            <a:ext cx="2805900" cy="38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Character</a:t>
            </a:r>
            <a:endParaRPr/>
          </a:p>
        </p:txBody>
      </p:sp>
      <p:sp>
        <p:nvSpPr>
          <p:cNvPr id="1066" name="Google Shape;1066;p55"/>
          <p:cNvSpPr txBox="1"/>
          <p:nvPr>
            <p:ph idx="4" type="subTitle"/>
          </p:nvPr>
        </p:nvSpPr>
        <p:spPr>
          <a:xfrm>
            <a:off x="4667014" y="2921075"/>
            <a:ext cx="2805900" cy="85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fourth-largest planet by diameter in the Solar System</a:t>
            </a:r>
            <a:endParaRPr/>
          </a:p>
        </p:txBody>
      </p:sp>
      <p:grpSp>
        <p:nvGrpSpPr>
          <p:cNvPr id="1067" name="Google Shape;1067;p55"/>
          <p:cNvGrpSpPr/>
          <p:nvPr/>
        </p:nvGrpSpPr>
        <p:grpSpPr>
          <a:xfrm>
            <a:off x="4877116" y="1615281"/>
            <a:ext cx="532617" cy="425544"/>
            <a:chOff x="3049653" y="2321468"/>
            <a:chExt cx="362991" cy="290018"/>
          </a:xfrm>
        </p:grpSpPr>
        <p:sp>
          <p:nvSpPr>
            <p:cNvPr id="1068" name="Google Shape;1068;p55"/>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5"/>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5"/>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5"/>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55"/>
          <p:cNvGrpSpPr/>
          <p:nvPr/>
        </p:nvGrpSpPr>
        <p:grpSpPr>
          <a:xfrm>
            <a:off x="3813313" y="2892566"/>
            <a:ext cx="374523" cy="480478"/>
            <a:chOff x="6974158" y="2789537"/>
            <a:chExt cx="255247" cy="327458"/>
          </a:xfrm>
        </p:grpSpPr>
        <p:sp>
          <p:nvSpPr>
            <p:cNvPr id="1073" name="Google Shape;1073;p55"/>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5"/>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5"/>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5"/>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5"/>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5"/>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 name="Google Shape;1079;p55"/>
          <p:cNvSpPr/>
          <p:nvPr/>
        </p:nvSpPr>
        <p:spPr>
          <a:xfrm>
            <a:off x="4667025" y="1351650"/>
            <a:ext cx="952800" cy="952800"/>
          </a:xfrm>
          <a:prstGeom prst="donut">
            <a:avLst>
              <a:gd fmla="val 8213"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5"/>
          <p:cNvSpPr/>
          <p:nvPr/>
        </p:nvSpPr>
        <p:spPr>
          <a:xfrm>
            <a:off x="3524175" y="2656413"/>
            <a:ext cx="952800" cy="952800"/>
          </a:xfrm>
          <a:prstGeom prst="donut">
            <a:avLst>
              <a:gd fmla="val 8213"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5"/>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 name="Google Shape;1082;p55"/>
          <p:cNvGrpSpPr/>
          <p:nvPr/>
        </p:nvGrpSpPr>
        <p:grpSpPr>
          <a:xfrm>
            <a:off x="629692" y="1105264"/>
            <a:ext cx="144992" cy="269768"/>
            <a:chOff x="629692" y="1105264"/>
            <a:chExt cx="144992" cy="269768"/>
          </a:xfrm>
        </p:grpSpPr>
        <p:sp>
          <p:nvSpPr>
            <p:cNvPr id="1083" name="Google Shape;1083;p55"/>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5"/>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 name="Google Shape;1085;p55">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1086" name="Google Shape;1086;p55">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5</a:t>
            </a:r>
            <a:endParaRPr sz="1000"/>
          </a:p>
        </p:txBody>
      </p:sp>
      <p:sp>
        <p:nvSpPr>
          <p:cNvPr id="1087" name="Google Shape;1087;p55">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088" name="Google Shape;1088;p55">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sp>
        <p:nvSpPr>
          <p:cNvPr id="1093" name="Google Shape;1093;p56"/>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Personality</a:t>
            </a:r>
            <a:endParaRPr/>
          </a:p>
        </p:txBody>
      </p:sp>
      <p:sp>
        <p:nvSpPr>
          <p:cNvPr id="1094" name="Google Shape;1094;p56"/>
          <p:cNvSpPr txBox="1"/>
          <p:nvPr>
            <p:ph idx="2" type="title"/>
          </p:nvPr>
        </p:nvSpPr>
        <p:spPr>
          <a:xfrm>
            <a:off x="809939" y="3104050"/>
            <a:ext cx="22170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95" name="Google Shape;1095;p56"/>
          <p:cNvSpPr txBox="1"/>
          <p:nvPr>
            <p:ph idx="1" type="subTitle"/>
          </p:nvPr>
        </p:nvSpPr>
        <p:spPr>
          <a:xfrm>
            <a:off x="809925" y="3477200"/>
            <a:ext cx="22170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a:t>
            </a:r>
            <a:endParaRPr/>
          </a:p>
          <a:p>
            <a:pPr indent="0" lvl="0" marL="0" rtl="0" algn="ctr">
              <a:spcBef>
                <a:spcPts val="0"/>
              </a:spcBef>
              <a:spcAft>
                <a:spcPts val="0"/>
              </a:spcAft>
              <a:buNone/>
            </a:pPr>
            <a:r>
              <a:rPr lang="en"/>
              <a:t>Mars is a cold place.</a:t>
            </a:r>
            <a:endParaRPr/>
          </a:p>
          <a:p>
            <a:pPr indent="0" lvl="0" marL="0" rtl="0" algn="ctr">
              <a:spcBef>
                <a:spcPts val="0"/>
              </a:spcBef>
              <a:spcAft>
                <a:spcPts val="0"/>
              </a:spcAft>
              <a:buNone/>
            </a:pPr>
            <a:r>
              <a:rPr lang="en"/>
              <a:t>The planet is full of</a:t>
            </a:r>
            <a:endParaRPr/>
          </a:p>
          <a:p>
            <a:pPr indent="0" lvl="0" marL="0" rtl="0" algn="ctr">
              <a:spcBef>
                <a:spcPts val="0"/>
              </a:spcBef>
              <a:spcAft>
                <a:spcPts val="0"/>
              </a:spcAft>
              <a:buNone/>
            </a:pPr>
            <a:r>
              <a:rPr lang="en"/>
              <a:t>iron oxide dust</a:t>
            </a:r>
            <a:endParaRPr/>
          </a:p>
        </p:txBody>
      </p:sp>
      <p:sp>
        <p:nvSpPr>
          <p:cNvPr id="1096" name="Google Shape;1096;p56"/>
          <p:cNvSpPr txBox="1"/>
          <p:nvPr>
            <p:ph idx="3" type="title"/>
          </p:nvPr>
        </p:nvSpPr>
        <p:spPr>
          <a:xfrm>
            <a:off x="3463502" y="3104050"/>
            <a:ext cx="22170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097" name="Google Shape;1097;p56"/>
          <p:cNvSpPr txBox="1"/>
          <p:nvPr>
            <p:ph idx="4" type="subTitle"/>
          </p:nvPr>
        </p:nvSpPr>
        <p:spPr>
          <a:xfrm>
            <a:off x="3463488" y="3477200"/>
            <a:ext cx="22170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a:t>
            </a:r>
            <a:endParaRPr/>
          </a:p>
          <a:p>
            <a:pPr indent="0" lvl="0" marL="0" rtl="0" algn="ctr">
              <a:spcBef>
                <a:spcPts val="0"/>
              </a:spcBef>
              <a:spcAft>
                <a:spcPts val="0"/>
              </a:spcAft>
              <a:buNone/>
            </a:pPr>
            <a:r>
              <a:rPr lang="en"/>
              <a:t>and the biggest planet in the Solar System</a:t>
            </a:r>
            <a:endParaRPr/>
          </a:p>
        </p:txBody>
      </p:sp>
      <p:sp>
        <p:nvSpPr>
          <p:cNvPr id="1098" name="Google Shape;1098;p56"/>
          <p:cNvSpPr txBox="1"/>
          <p:nvPr>
            <p:ph idx="5" type="title"/>
          </p:nvPr>
        </p:nvSpPr>
        <p:spPr>
          <a:xfrm>
            <a:off x="6117052" y="3104050"/>
            <a:ext cx="22170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099" name="Google Shape;1099;p56"/>
          <p:cNvSpPr txBox="1"/>
          <p:nvPr>
            <p:ph idx="6" type="subTitle"/>
          </p:nvPr>
        </p:nvSpPr>
        <p:spPr>
          <a:xfrm>
            <a:off x="6117038" y="3477200"/>
            <a:ext cx="22170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 a gas giant. It’s composed mostly of hydrogen and helium</a:t>
            </a:r>
            <a:endParaRPr/>
          </a:p>
          <a:p>
            <a:pPr indent="0" lvl="0" marL="0" rtl="0" algn="ctr">
              <a:spcBef>
                <a:spcPts val="0"/>
              </a:spcBef>
              <a:spcAft>
                <a:spcPts val="0"/>
              </a:spcAft>
              <a:buNone/>
            </a:pPr>
            <a:r>
              <a:t/>
            </a:r>
            <a:endParaRPr/>
          </a:p>
        </p:txBody>
      </p:sp>
      <p:grpSp>
        <p:nvGrpSpPr>
          <p:cNvPr id="1100" name="Google Shape;1100;p56"/>
          <p:cNvGrpSpPr/>
          <p:nvPr/>
        </p:nvGrpSpPr>
        <p:grpSpPr>
          <a:xfrm>
            <a:off x="1594628" y="2045294"/>
            <a:ext cx="647589" cy="648037"/>
            <a:chOff x="4206763" y="2450951"/>
            <a:chExt cx="322151" cy="322374"/>
          </a:xfrm>
        </p:grpSpPr>
        <p:sp>
          <p:nvSpPr>
            <p:cNvPr id="1101" name="Google Shape;1101;p56"/>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6"/>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56"/>
          <p:cNvGrpSpPr/>
          <p:nvPr/>
        </p:nvGrpSpPr>
        <p:grpSpPr>
          <a:xfrm>
            <a:off x="6886144" y="2061738"/>
            <a:ext cx="678813" cy="631593"/>
            <a:chOff x="6099375" y="2456075"/>
            <a:chExt cx="337684" cy="314194"/>
          </a:xfrm>
        </p:grpSpPr>
        <p:sp>
          <p:nvSpPr>
            <p:cNvPr id="1104" name="Google Shape;1104;p56"/>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6"/>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 name="Google Shape;1106;p56"/>
          <p:cNvGrpSpPr/>
          <p:nvPr/>
        </p:nvGrpSpPr>
        <p:grpSpPr>
          <a:xfrm>
            <a:off x="4198685" y="1978814"/>
            <a:ext cx="746637" cy="714517"/>
            <a:chOff x="5621097" y="1500761"/>
            <a:chExt cx="371424" cy="355446"/>
          </a:xfrm>
        </p:grpSpPr>
        <p:sp>
          <p:nvSpPr>
            <p:cNvPr id="1107" name="Google Shape;1107;p56"/>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6"/>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 name="Google Shape;1109;p56"/>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 name="Google Shape;1110;p56"/>
          <p:cNvGrpSpPr/>
          <p:nvPr/>
        </p:nvGrpSpPr>
        <p:grpSpPr>
          <a:xfrm>
            <a:off x="629692" y="1105264"/>
            <a:ext cx="144992" cy="269768"/>
            <a:chOff x="629692" y="1105264"/>
            <a:chExt cx="144992" cy="269768"/>
          </a:xfrm>
        </p:grpSpPr>
        <p:sp>
          <p:nvSpPr>
            <p:cNvPr id="1111" name="Google Shape;1111;p56"/>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6"/>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 name="Google Shape;1113;p56">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1114" name="Google Shape;1114;p56">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5</a:t>
            </a:r>
            <a:endParaRPr sz="1000"/>
          </a:p>
        </p:txBody>
      </p:sp>
      <p:sp>
        <p:nvSpPr>
          <p:cNvPr id="1115" name="Google Shape;1115;p56">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116" name="Google Shape;1116;p56">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sp>
        <p:nvSpPr>
          <p:cNvPr id="1121" name="Google Shape;1121;p57"/>
          <p:cNvSpPr txBox="1"/>
          <p:nvPr>
            <p:ph type="title"/>
          </p:nvPr>
        </p:nvSpPr>
        <p:spPr>
          <a:xfrm>
            <a:off x="2400850" y="378225"/>
            <a:ext cx="59703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Tagline</a:t>
            </a:r>
            <a:endParaRPr/>
          </a:p>
        </p:txBody>
      </p:sp>
      <p:sp>
        <p:nvSpPr>
          <p:cNvPr id="1122" name="Google Shape;1122;p57"/>
          <p:cNvSpPr txBox="1"/>
          <p:nvPr>
            <p:ph type="title"/>
          </p:nvPr>
        </p:nvSpPr>
        <p:spPr>
          <a:xfrm>
            <a:off x="1996050" y="2314200"/>
            <a:ext cx="5151900" cy="51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2"/>
                </a:solidFill>
              </a:rPr>
              <a:t>Place your tagline here</a:t>
            </a:r>
            <a:endParaRPr sz="1800">
              <a:solidFill>
                <a:schemeClr val="accent2"/>
              </a:solidFill>
            </a:endParaRPr>
          </a:p>
        </p:txBody>
      </p:sp>
      <p:sp>
        <p:nvSpPr>
          <p:cNvPr id="1123" name="Google Shape;1123;p57"/>
          <p:cNvSpPr txBox="1"/>
          <p:nvPr>
            <p:ph idx="4294967295" type="subTitle"/>
          </p:nvPr>
        </p:nvSpPr>
        <p:spPr>
          <a:xfrm>
            <a:off x="1886600" y="893325"/>
            <a:ext cx="2253000" cy="616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Mercury is the closest planet to the Sun</a:t>
            </a:r>
            <a:endParaRPr sz="1400"/>
          </a:p>
        </p:txBody>
      </p:sp>
      <p:sp>
        <p:nvSpPr>
          <p:cNvPr id="1124" name="Google Shape;1124;p57"/>
          <p:cNvSpPr txBox="1"/>
          <p:nvPr>
            <p:ph idx="4294967295" type="subTitle"/>
          </p:nvPr>
        </p:nvSpPr>
        <p:spPr>
          <a:xfrm>
            <a:off x="5022395" y="3586575"/>
            <a:ext cx="2217000" cy="616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Despite being red, Mars is a cold place</a:t>
            </a:r>
            <a:endParaRPr sz="1400"/>
          </a:p>
        </p:txBody>
      </p:sp>
      <p:sp>
        <p:nvSpPr>
          <p:cNvPr id="1125" name="Google Shape;1125;p57"/>
          <p:cNvSpPr txBox="1"/>
          <p:nvPr>
            <p:ph idx="4294967295" type="subTitle"/>
          </p:nvPr>
        </p:nvSpPr>
        <p:spPr>
          <a:xfrm>
            <a:off x="1734725" y="3586575"/>
            <a:ext cx="2217000" cy="61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Saturn is composed of hydrogen and helium</a:t>
            </a:r>
            <a:endParaRPr sz="1400"/>
          </a:p>
          <a:p>
            <a:pPr indent="0" lvl="0" marL="0" rtl="0" algn="ctr">
              <a:spcBef>
                <a:spcPts val="1600"/>
              </a:spcBef>
              <a:spcAft>
                <a:spcPts val="1600"/>
              </a:spcAft>
              <a:buNone/>
            </a:pPr>
            <a:r>
              <a:t/>
            </a:r>
            <a:endParaRPr sz="1400"/>
          </a:p>
        </p:txBody>
      </p:sp>
      <p:grpSp>
        <p:nvGrpSpPr>
          <p:cNvPr id="1126" name="Google Shape;1126;p57"/>
          <p:cNvGrpSpPr/>
          <p:nvPr/>
        </p:nvGrpSpPr>
        <p:grpSpPr>
          <a:xfrm>
            <a:off x="3013100" y="1510125"/>
            <a:ext cx="696000" cy="1295775"/>
            <a:chOff x="3013100" y="1510125"/>
            <a:chExt cx="696000" cy="1295775"/>
          </a:xfrm>
        </p:grpSpPr>
        <p:sp>
          <p:nvSpPr>
            <p:cNvPr id="1127" name="Google Shape;1127;p57"/>
            <p:cNvSpPr/>
            <p:nvPr/>
          </p:nvSpPr>
          <p:spPr>
            <a:xfrm>
              <a:off x="3194000" y="2290800"/>
              <a:ext cx="515100" cy="5151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8" name="Google Shape;1128;p57"/>
            <p:cNvCxnSpPr>
              <a:stCxn id="1123" idx="2"/>
              <a:endCxn id="1127" idx="0"/>
            </p:cNvCxnSpPr>
            <p:nvPr/>
          </p:nvCxnSpPr>
          <p:spPr>
            <a:xfrm flipH="1" rot="-5400000">
              <a:off x="2842100" y="1681125"/>
              <a:ext cx="780600" cy="438600"/>
            </a:xfrm>
            <a:prstGeom prst="bentConnector3">
              <a:avLst>
                <a:gd fmla="val 50005" name="adj1"/>
              </a:avLst>
            </a:prstGeom>
            <a:noFill/>
            <a:ln cap="flat" cmpd="sng" w="9525">
              <a:solidFill>
                <a:schemeClr val="lt1"/>
              </a:solidFill>
              <a:prstDash val="solid"/>
              <a:round/>
              <a:headEnd len="med" w="med" type="none"/>
              <a:tailEnd len="med" w="med" type="none"/>
            </a:ln>
          </p:spPr>
        </p:cxnSp>
      </p:grpSp>
      <p:grpSp>
        <p:nvGrpSpPr>
          <p:cNvPr id="1129" name="Google Shape;1129;p57"/>
          <p:cNvGrpSpPr/>
          <p:nvPr/>
        </p:nvGrpSpPr>
        <p:grpSpPr>
          <a:xfrm>
            <a:off x="5453175" y="2314200"/>
            <a:ext cx="677850" cy="1272300"/>
            <a:chOff x="5453175" y="2314200"/>
            <a:chExt cx="677850" cy="1272300"/>
          </a:xfrm>
        </p:grpSpPr>
        <p:sp>
          <p:nvSpPr>
            <p:cNvPr id="1130" name="Google Shape;1130;p57"/>
            <p:cNvSpPr/>
            <p:nvPr/>
          </p:nvSpPr>
          <p:spPr>
            <a:xfrm>
              <a:off x="5453175" y="2314200"/>
              <a:ext cx="515100" cy="5151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1" name="Google Shape;1131;p57"/>
            <p:cNvCxnSpPr>
              <a:stCxn id="1130" idx="4"/>
              <a:endCxn id="1124" idx="0"/>
            </p:cNvCxnSpPr>
            <p:nvPr/>
          </p:nvCxnSpPr>
          <p:spPr>
            <a:xfrm flipH="1" rot="-5400000">
              <a:off x="5542275" y="2997750"/>
              <a:ext cx="757200" cy="420300"/>
            </a:xfrm>
            <a:prstGeom prst="bentConnector3">
              <a:avLst>
                <a:gd fmla="val 50005" name="adj1"/>
              </a:avLst>
            </a:prstGeom>
            <a:noFill/>
            <a:ln cap="flat" cmpd="sng" w="9525">
              <a:solidFill>
                <a:schemeClr val="lt1"/>
              </a:solidFill>
              <a:prstDash val="solid"/>
              <a:round/>
              <a:headEnd len="med" w="med" type="none"/>
              <a:tailEnd len="med" w="med" type="none"/>
            </a:ln>
          </p:spPr>
        </p:cxnSp>
      </p:grpSp>
      <p:grpSp>
        <p:nvGrpSpPr>
          <p:cNvPr id="1132" name="Google Shape;1132;p57"/>
          <p:cNvGrpSpPr/>
          <p:nvPr/>
        </p:nvGrpSpPr>
        <p:grpSpPr>
          <a:xfrm>
            <a:off x="3893425" y="2290800"/>
            <a:ext cx="515100" cy="1604100"/>
            <a:chOff x="3893425" y="2290800"/>
            <a:chExt cx="515100" cy="1604100"/>
          </a:xfrm>
        </p:grpSpPr>
        <p:sp>
          <p:nvSpPr>
            <p:cNvPr id="1133" name="Google Shape;1133;p57"/>
            <p:cNvSpPr/>
            <p:nvPr/>
          </p:nvSpPr>
          <p:spPr>
            <a:xfrm>
              <a:off x="3893425" y="2290800"/>
              <a:ext cx="515100" cy="5151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4" name="Google Shape;1134;p57"/>
            <p:cNvCxnSpPr>
              <a:stCxn id="1133" idx="4"/>
              <a:endCxn id="1125" idx="3"/>
            </p:cNvCxnSpPr>
            <p:nvPr/>
          </p:nvCxnSpPr>
          <p:spPr>
            <a:xfrm rot="5400000">
              <a:off x="3506875" y="3250800"/>
              <a:ext cx="1089000" cy="199200"/>
            </a:xfrm>
            <a:prstGeom prst="bentConnector2">
              <a:avLst/>
            </a:prstGeom>
            <a:noFill/>
            <a:ln cap="flat" cmpd="sng" w="9525">
              <a:solidFill>
                <a:schemeClr val="lt1"/>
              </a:solidFill>
              <a:prstDash val="solid"/>
              <a:round/>
              <a:headEnd len="med" w="med" type="none"/>
              <a:tailEnd len="med" w="med" type="none"/>
            </a:ln>
          </p:spPr>
        </p:cxnSp>
      </p:grpSp>
      <p:sp>
        <p:nvSpPr>
          <p:cNvPr id="1135" name="Google Shape;1135;p57"/>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 name="Google Shape;1136;p57"/>
          <p:cNvGrpSpPr/>
          <p:nvPr/>
        </p:nvGrpSpPr>
        <p:grpSpPr>
          <a:xfrm>
            <a:off x="629692" y="1105264"/>
            <a:ext cx="144992" cy="269768"/>
            <a:chOff x="629692" y="1105264"/>
            <a:chExt cx="144992" cy="269768"/>
          </a:xfrm>
        </p:grpSpPr>
        <p:sp>
          <p:nvSpPr>
            <p:cNvPr id="1137" name="Google Shape;1137;p57"/>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7"/>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 name="Google Shape;1139;p57">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1140" name="Google Shape;1140;p57">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5</a:t>
            </a:r>
            <a:endParaRPr sz="1000"/>
          </a:p>
        </p:txBody>
      </p:sp>
      <p:sp>
        <p:nvSpPr>
          <p:cNvPr id="1141" name="Google Shape;1141;p57">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142" name="Google Shape;1142;p57">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58"/>
          <p:cNvSpPr txBox="1"/>
          <p:nvPr>
            <p:ph type="title"/>
          </p:nvPr>
        </p:nvSpPr>
        <p:spPr>
          <a:xfrm>
            <a:off x="3758000" y="378225"/>
            <a:ext cx="46131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Target</a:t>
            </a:r>
            <a:endParaRPr/>
          </a:p>
        </p:txBody>
      </p:sp>
      <p:grpSp>
        <p:nvGrpSpPr>
          <p:cNvPr id="1148" name="Google Shape;1148;p58"/>
          <p:cNvGrpSpPr/>
          <p:nvPr/>
        </p:nvGrpSpPr>
        <p:grpSpPr>
          <a:xfrm>
            <a:off x="1010207" y="1788860"/>
            <a:ext cx="1534646" cy="1534646"/>
            <a:chOff x="5681300" y="2527788"/>
            <a:chExt cx="805800" cy="805800"/>
          </a:xfrm>
        </p:grpSpPr>
        <p:sp>
          <p:nvSpPr>
            <p:cNvPr id="1149" name="Google Shape;1149;p58"/>
            <p:cNvSpPr/>
            <p:nvPr/>
          </p:nvSpPr>
          <p:spPr>
            <a:xfrm>
              <a:off x="5681300" y="2527788"/>
              <a:ext cx="805800" cy="8058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8"/>
            <p:cNvSpPr/>
            <p:nvPr/>
          </p:nvSpPr>
          <p:spPr>
            <a:xfrm>
              <a:off x="5681300" y="2527788"/>
              <a:ext cx="805800" cy="805800"/>
            </a:xfrm>
            <a:prstGeom prst="pie">
              <a:avLst>
                <a:gd fmla="val 0" name="adj1"/>
                <a:gd fmla="val 1620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 name="Google Shape;1151;p58"/>
          <p:cNvSpPr txBox="1"/>
          <p:nvPr>
            <p:ph idx="4294967295" type="subTitle"/>
          </p:nvPr>
        </p:nvSpPr>
        <p:spPr>
          <a:xfrm>
            <a:off x="3373499" y="2044508"/>
            <a:ext cx="1046100" cy="45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Women</a:t>
            </a:r>
            <a:endParaRPr sz="1400"/>
          </a:p>
        </p:txBody>
      </p:sp>
      <p:sp>
        <p:nvSpPr>
          <p:cNvPr id="1152" name="Google Shape;1152;p58"/>
          <p:cNvSpPr txBox="1"/>
          <p:nvPr>
            <p:ph idx="4294967295" type="title"/>
          </p:nvPr>
        </p:nvSpPr>
        <p:spPr>
          <a:xfrm>
            <a:off x="3373504" y="1759300"/>
            <a:ext cx="1046100" cy="45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accent2"/>
                </a:solidFill>
              </a:rPr>
              <a:t>25%</a:t>
            </a:r>
            <a:endParaRPr sz="1600">
              <a:solidFill>
                <a:schemeClr val="accent2"/>
              </a:solidFill>
            </a:endParaRPr>
          </a:p>
        </p:txBody>
      </p:sp>
      <p:sp>
        <p:nvSpPr>
          <p:cNvPr id="1153" name="Google Shape;1153;p58"/>
          <p:cNvSpPr txBox="1"/>
          <p:nvPr>
            <p:ph idx="4294967295" type="subTitle"/>
          </p:nvPr>
        </p:nvSpPr>
        <p:spPr>
          <a:xfrm>
            <a:off x="3373499" y="2895752"/>
            <a:ext cx="1046100" cy="45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Men</a:t>
            </a:r>
            <a:endParaRPr sz="1400"/>
          </a:p>
        </p:txBody>
      </p:sp>
      <p:sp>
        <p:nvSpPr>
          <p:cNvPr id="1154" name="Google Shape;1154;p58"/>
          <p:cNvSpPr txBox="1"/>
          <p:nvPr>
            <p:ph idx="4294967295" type="title"/>
          </p:nvPr>
        </p:nvSpPr>
        <p:spPr>
          <a:xfrm>
            <a:off x="3373504" y="2610544"/>
            <a:ext cx="1046100" cy="45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accent2"/>
                </a:solidFill>
              </a:rPr>
              <a:t>7</a:t>
            </a:r>
            <a:r>
              <a:rPr lang="en" sz="1600">
                <a:solidFill>
                  <a:schemeClr val="accent2"/>
                </a:solidFill>
              </a:rPr>
              <a:t>5%</a:t>
            </a:r>
            <a:endParaRPr sz="1600">
              <a:solidFill>
                <a:schemeClr val="accent2"/>
              </a:solidFill>
            </a:endParaRPr>
          </a:p>
        </p:txBody>
      </p:sp>
      <p:cxnSp>
        <p:nvCxnSpPr>
          <p:cNvPr id="1155" name="Google Shape;1155;p58"/>
          <p:cNvCxnSpPr/>
          <p:nvPr/>
        </p:nvCxnSpPr>
        <p:spPr>
          <a:xfrm rot="10800000">
            <a:off x="2033694" y="1988056"/>
            <a:ext cx="1339800" cy="0"/>
          </a:xfrm>
          <a:prstGeom prst="straightConnector1">
            <a:avLst/>
          </a:prstGeom>
          <a:noFill/>
          <a:ln cap="flat" cmpd="sng" w="9525">
            <a:solidFill>
              <a:schemeClr val="accent1"/>
            </a:solidFill>
            <a:prstDash val="solid"/>
            <a:round/>
            <a:headEnd len="med" w="med" type="none"/>
            <a:tailEnd len="med" w="med" type="none"/>
          </a:ln>
        </p:spPr>
      </p:cxnSp>
      <p:cxnSp>
        <p:nvCxnSpPr>
          <p:cNvPr id="1156" name="Google Shape;1156;p58"/>
          <p:cNvCxnSpPr/>
          <p:nvPr/>
        </p:nvCxnSpPr>
        <p:spPr>
          <a:xfrm rot="10800000">
            <a:off x="2168094" y="2839304"/>
            <a:ext cx="1205400" cy="0"/>
          </a:xfrm>
          <a:prstGeom prst="straightConnector1">
            <a:avLst/>
          </a:prstGeom>
          <a:noFill/>
          <a:ln cap="flat" cmpd="sng" w="9525">
            <a:solidFill>
              <a:schemeClr val="accent1"/>
            </a:solidFill>
            <a:prstDash val="solid"/>
            <a:round/>
            <a:headEnd len="med" w="med" type="none"/>
            <a:tailEnd len="med" w="med" type="none"/>
          </a:ln>
        </p:spPr>
      </p:cxnSp>
      <p:sp>
        <p:nvSpPr>
          <p:cNvPr id="1157" name="Google Shape;1157;p58"/>
          <p:cNvSpPr/>
          <p:nvPr/>
        </p:nvSpPr>
        <p:spPr>
          <a:xfrm>
            <a:off x="5109725" y="1774198"/>
            <a:ext cx="2029800" cy="2853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8"/>
          <p:cNvSpPr/>
          <p:nvPr/>
        </p:nvSpPr>
        <p:spPr>
          <a:xfrm>
            <a:off x="5109725" y="2413100"/>
            <a:ext cx="2029800" cy="2853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8"/>
          <p:cNvSpPr/>
          <p:nvPr/>
        </p:nvSpPr>
        <p:spPr>
          <a:xfrm>
            <a:off x="5109725" y="3052001"/>
            <a:ext cx="2029800" cy="2853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8"/>
          <p:cNvSpPr/>
          <p:nvPr/>
        </p:nvSpPr>
        <p:spPr>
          <a:xfrm>
            <a:off x="5154073" y="1862882"/>
            <a:ext cx="1071900" cy="108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8"/>
          <p:cNvSpPr/>
          <p:nvPr/>
        </p:nvSpPr>
        <p:spPr>
          <a:xfrm>
            <a:off x="5154073" y="2501784"/>
            <a:ext cx="1763400" cy="108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8"/>
          <p:cNvSpPr/>
          <p:nvPr/>
        </p:nvSpPr>
        <p:spPr>
          <a:xfrm>
            <a:off x="5154073" y="3140724"/>
            <a:ext cx="646800" cy="108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 name="Google Shape;1163;p58"/>
          <p:cNvGrpSpPr/>
          <p:nvPr/>
        </p:nvGrpSpPr>
        <p:grpSpPr>
          <a:xfrm>
            <a:off x="7405219" y="1759256"/>
            <a:ext cx="316103" cy="316103"/>
            <a:chOff x="2639038" y="2894942"/>
            <a:chExt cx="355612" cy="355612"/>
          </a:xfrm>
        </p:grpSpPr>
        <p:sp>
          <p:nvSpPr>
            <p:cNvPr id="1164" name="Google Shape;1164;p58"/>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8"/>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58"/>
          <p:cNvGrpSpPr/>
          <p:nvPr/>
        </p:nvGrpSpPr>
        <p:grpSpPr>
          <a:xfrm>
            <a:off x="7404914" y="3036065"/>
            <a:ext cx="316753" cy="317121"/>
            <a:chOff x="1323901" y="3807173"/>
            <a:chExt cx="356343" cy="356757"/>
          </a:xfrm>
        </p:grpSpPr>
        <p:sp>
          <p:nvSpPr>
            <p:cNvPr id="1167" name="Google Shape;1167;p58"/>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8"/>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8"/>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8"/>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8"/>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8"/>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8"/>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8"/>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8"/>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8"/>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8"/>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8"/>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8"/>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8"/>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8"/>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8"/>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8"/>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8"/>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8"/>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8"/>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8"/>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8"/>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8"/>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8"/>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58"/>
          <p:cNvGrpSpPr/>
          <p:nvPr/>
        </p:nvGrpSpPr>
        <p:grpSpPr>
          <a:xfrm>
            <a:off x="7439392" y="2405006"/>
            <a:ext cx="247771" cy="301402"/>
            <a:chOff x="1768821" y="3361108"/>
            <a:chExt cx="278739" cy="339073"/>
          </a:xfrm>
        </p:grpSpPr>
        <p:sp>
          <p:nvSpPr>
            <p:cNvPr id="1192" name="Google Shape;1192;p58"/>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8"/>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8"/>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8"/>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8"/>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8"/>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8"/>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8"/>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8"/>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8"/>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8"/>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 name="Google Shape;1203;p58"/>
          <p:cNvSpPr txBox="1"/>
          <p:nvPr>
            <p:ph idx="4294967295" type="subTitle"/>
          </p:nvPr>
        </p:nvSpPr>
        <p:spPr>
          <a:xfrm>
            <a:off x="908425" y="3598000"/>
            <a:ext cx="3394800" cy="787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solidFill>
                  <a:schemeClr val="lt1"/>
                </a:solidFill>
                <a:latin typeface="Roboto"/>
                <a:ea typeface="Roboto"/>
                <a:cs typeface="Roboto"/>
                <a:sym typeface="Roboto"/>
              </a:rPr>
              <a:t>Mercury is the closest planet to the Sun and the smallest one in the Solar System—it’s a bit larger than the Moon</a:t>
            </a:r>
            <a:endParaRPr sz="1600">
              <a:solidFill>
                <a:schemeClr val="lt1"/>
              </a:solidFill>
            </a:endParaRPr>
          </a:p>
          <a:p>
            <a:pPr indent="0" lvl="0" marL="0" rtl="0" algn="r">
              <a:spcBef>
                <a:spcPts val="1600"/>
              </a:spcBef>
              <a:spcAft>
                <a:spcPts val="1600"/>
              </a:spcAft>
              <a:buNone/>
            </a:pPr>
            <a:r>
              <a:t/>
            </a:r>
            <a:endParaRPr sz="1600">
              <a:solidFill>
                <a:schemeClr val="lt1"/>
              </a:solidFill>
            </a:endParaRPr>
          </a:p>
        </p:txBody>
      </p:sp>
      <p:sp>
        <p:nvSpPr>
          <p:cNvPr id="1204" name="Google Shape;1204;p58"/>
          <p:cNvSpPr txBox="1"/>
          <p:nvPr>
            <p:ph idx="4294967295" type="subTitle"/>
          </p:nvPr>
        </p:nvSpPr>
        <p:spPr>
          <a:xfrm>
            <a:off x="4840781" y="3598000"/>
            <a:ext cx="3394800" cy="787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solidFill>
                  <a:schemeClr val="lt1"/>
                </a:solidFill>
                <a:latin typeface="Roboto"/>
                <a:ea typeface="Roboto"/>
                <a:cs typeface="Roboto"/>
                <a:sym typeface="Roboto"/>
              </a:rPr>
              <a:t>Venus has a beautiful name and is the second planet from the Sun. It’s hot and has a poisonous atmosphere</a:t>
            </a:r>
            <a:endParaRPr sz="1600">
              <a:solidFill>
                <a:schemeClr val="lt1"/>
              </a:solidFill>
            </a:endParaRPr>
          </a:p>
          <a:p>
            <a:pPr indent="0" lvl="0" marL="0" rtl="0" algn="r">
              <a:spcBef>
                <a:spcPts val="1600"/>
              </a:spcBef>
              <a:spcAft>
                <a:spcPts val="1600"/>
              </a:spcAft>
              <a:buNone/>
            </a:pPr>
            <a:r>
              <a:t/>
            </a:r>
            <a:endParaRPr sz="1600">
              <a:solidFill>
                <a:schemeClr val="lt1"/>
              </a:solidFill>
            </a:endParaRPr>
          </a:p>
        </p:txBody>
      </p:sp>
      <p:sp>
        <p:nvSpPr>
          <p:cNvPr id="1205" name="Google Shape;1205;p58"/>
          <p:cNvSpPr txBox="1"/>
          <p:nvPr>
            <p:ph type="title"/>
          </p:nvPr>
        </p:nvSpPr>
        <p:spPr>
          <a:xfrm flipH="1">
            <a:off x="1762075" y="1081250"/>
            <a:ext cx="1687500" cy="51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rPr>
              <a:t>Gender</a:t>
            </a:r>
            <a:endParaRPr sz="1600">
              <a:solidFill>
                <a:schemeClr val="accent2"/>
              </a:solidFill>
            </a:endParaRPr>
          </a:p>
        </p:txBody>
      </p:sp>
      <p:sp>
        <p:nvSpPr>
          <p:cNvPr id="1206" name="Google Shape;1206;p58"/>
          <p:cNvSpPr txBox="1"/>
          <p:nvPr>
            <p:ph type="title"/>
          </p:nvPr>
        </p:nvSpPr>
        <p:spPr>
          <a:xfrm flipH="1">
            <a:off x="5694425" y="1081250"/>
            <a:ext cx="1687500" cy="51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rPr>
              <a:t>Interests</a:t>
            </a:r>
            <a:endParaRPr sz="1600">
              <a:solidFill>
                <a:schemeClr val="accent2"/>
              </a:solidFill>
            </a:endParaRPr>
          </a:p>
        </p:txBody>
      </p:sp>
      <p:sp>
        <p:nvSpPr>
          <p:cNvPr id="1207" name="Google Shape;1207;p58"/>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 name="Google Shape;1208;p58"/>
          <p:cNvGrpSpPr/>
          <p:nvPr/>
        </p:nvGrpSpPr>
        <p:grpSpPr>
          <a:xfrm>
            <a:off x="629692" y="1105264"/>
            <a:ext cx="144992" cy="269768"/>
            <a:chOff x="629692" y="1105264"/>
            <a:chExt cx="144992" cy="269768"/>
          </a:xfrm>
        </p:grpSpPr>
        <p:sp>
          <p:nvSpPr>
            <p:cNvPr id="1209" name="Google Shape;1209;p58"/>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8"/>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 name="Google Shape;1211;p58">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1212" name="Google Shape;1212;p58">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5</a:t>
            </a:r>
            <a:endParaRPr sz="1000"/>
          </a:p>
        </p:txBody>
      </p:sp>
      <p:sp>
        <p:nvSpPr>
          <p:cNvPr id="1213" name="Google Shape;1213;p58">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214" name="Google Shape;1214;p58">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8" name="Shape 1218"/>
        <p:cNvGrpSpPr/>
        <p:nvPr/>
      </p:nvGrpSpPr>
      <p:grpSpPr>
        <a:xfrm>
          <a:off x="0" y="0"/>
          <a:ext cx="0" cy="0"/>
          <a:chOff x="0" y="0"/>
          <a:chExt cx="0" cy="0"/>
        </a:xfrm>
      </p:grpSpPr>
      <p:sp>
        <p:nvSpPr>
          <p:cNvPr id="1219" name="Google Shape;1219;p59"/>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Locations</a:t>
            </a:r>
            <a:endParaRPr/>
          </a:p>
        </p:txBody>
      </p:sp>
      <p:grpSp>
        <p:nvGrpSpPr>
          <p:cNvPr id="1220" name="Google Shape;1220;p59"/>
          <p:cNvGrpSpPr/>
          <p:nvPr/>
        </p:nvGrpSpPr>
        <p:grpSpPr>
          <a:xfrm>
            <a:off x="789911" y="1233762"/>
            <a:ext cx="4980520" cy="3275058"/>
            <a:chOff x="235800" y="830650"/>
            <a:chExt cx="6978450" cy="4588844"/>
          </a:xfrm>
        </p:grpSpPr>
        <p:sp>
          <p:nvSpPr>
            <p:cNvPr id="1221" name="Google Shape;1221;p59"/>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9"/>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9"/>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9"/>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9"/>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9"/>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 name="Google Shape;1227;p59"/>
          <p:cNvSpPr/>
          <p:nvPr/>
        </p:nvSpPr>
        <p:spPr>
          <a:xfrm>
            <a:off x="3133068" y="2858777"/>
            <a:ext cx="293631" cy="381161"/>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9"/>
          <p:cNvSpPr/>
          <p:nvPr/>
        </p:nvSpPr>
        <p:spPr>
          <a:xfrm>
            <a:off x="3925777" y="2354554"/>
            <a:ext cx="293631" cy="381161"/>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9"/>
          <p:cNvSpPr/>
          <p:nvPr/>
        </p:nvSpPr>
        <p:spPr>
          <a:xfrm>
            <a:off x="4595864" y="2416080"/>
            <a:ext cx="293631" cy="381161"/>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9"/>
          <p:cNvSpPr/>
          <p:nvPr/>
        </p:nvSpPr>
        <p:spPr>
          <a:xfrm>
            <a:off x="4595864" y="1163575"/>
            <a:ext cx="293631" cy="381161"/>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9"/>
          <p:cNvSpPr/>
          <p:nvPr/>
        </p:nvSpPr>
        <p:spPr>
          <a:xfrm>
            <a:off x="2307680" y="3007872"/>
            <a:ext cx="293631" cy="381161"/>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9"/>
          <p:cNvSpPr/>
          <p:nvPr/>
        </p:nvSpPr>
        <p:spPr>
          <a:xfrm>
            <a:off x="1400566" y="2256059"/>
            <a:ext cx="293631" cy="381161"/>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9"/>
          <p:cNvSpPr/>
          <p:nvPr/>
        </p:nvSpPr>
        <p:spPr>
          <a:xfrm>
            <a:off x="3582565" y="2163275"/>
            <a:ext cx="293631" cy="381161"/>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9"/>
          <p:cNvSpPr txBox="1"/>
          <p:nvPr>
            <p:ph idx="4294967295" type="subTitle"/>
          </p:nvPr>
        </p:nvSpPr>
        <p:spPr>
          <a:xfrm>
            <a:off x="5907625" y="1893613"/>
            <a:ext cx="2446500" cy="10857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These are the locations with days of happiness. You can enter some text here to explain this map:</a:t>
            </a:r>
            <a:endParaRPr sz="1400"/>
          </a:p>
        </p:txBody>
      </p:sp>
      <p:sp>
        <p:nvSpPr>
          <p:cNvPr id="1235" name="Google Shape;1235;p59"/>
          <p:cNvSpPr txBox="1"/>
          <p:nvPr>
            <p:ph idx="4294967295" type="subTitle"/>
          </p:nvPr>
        </p:nvSpPr>
        <p:spPr>
          <a:xfrm>
            <a:off x="5907700" y="3023600"/>
            <a:ext cx="2446500" cy="598500"/>
          </a:xfrm>
          <a:prstGeom prst="rect">
            <a:avLst/>
          </a:prstGeom>
        </p:spPr>
        <p:txBody>
          <a:bodyPr anchorCtr="0" anchor="t" bIns="91425" lIns="91425" spcFirstLastPara="1" rIns="91425" wrap="square" tIns="91425">
            <a:noAutofit/>
          </a:bodyPr>
          <a:lstStyle/>
          <a:p>
            <a:pPr indent="-317500" lvl="0" marL="457200" rtl="0" algn="r">
              <a:lnSpc>
                <a:spcPct val="100000"/>
              </a:lnSpc>
              <a:spcBef>
                <a:spcPts val="0"/>
              </a:spcBef>
              <a:spcAft>
                <a:spcPts val="0"/>
              </a:spcAft>
              <a:buSzPts val="1400"/>
              <a:buChar char="●"/>
            </a:pPr>
            <a:r>
              <a:rPr lang="en" sz="1400"/>
              <a:t>Venus is beautiful</a:t>
            </a:r>
            <a:endParaRPr sz="1400"/>
          </a:p>
          <a:p>
            <a:pPr indent="-317500" lvl="0" marL="457200" rtl="0" algn="r">
              <a:lnSpc>
                <a:spcPct val="100000"/>
              </a:lnSpc>
              <a:spcBef>
                <a:spcPts val="0"/>
              </a:spcBef>
              <a:spcAft>
                <a:spcPts val="0"/>
              </a:spcAft>
              <a:buSzPts val="1400"/>
              <a:buChar char="●"/>
            </a:pPr>
            <a:r>
              <a:rPr lang="en" sz="1400"/>
              <a:t>Mars is a cold place</a:t>
            </a:r>
            <a:endParaRPr sz="1400"/>
          </a:p>
        </p:txBody>
      </p:sp>
      <p:sp>
        <p:nvSpPr>
          <p:cNvPr id="1236" name="Google Shape;1236;p59"/>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 name="Google Shape;1237;p59"/>
          <p:cNvGrpSpPr/>
          <p:nvPr/>
        </p:nvGrpSpPr>
        <p:grpSpPr>
          <a:xfrm>
            <a:off x="629692" y="1105264"/>
            <a:ext cx="144992" cy="269768"/>
            <a:chOff x="629692" y="1105264"/>
            <a:chExt cx="144992" cy="269768"/>
          </a:xfrm>
        </p:grpSpPr>
        <p:sp>
          <p:nvSpPr>
            <p:cNvPr id="1238" name="Google Shape;1238;p59"/>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9"/>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 name="Google Shape;1240;p59">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1241" name="Google Shape;1241;p59">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5</a:t>
            </a:r>
            <a:endParaRPr sz="1000"/>
          </a:p>
        </p:txBody>
      </p:sp>
      <p:sp>
        <p:nvSpPr>
          <p:cNvPr id="1242" name="Google Shape;1242;p59">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243" name="Google Shape;1243;p59">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7" name="Shape 1247"/>
        <p:cNvGrpSpPr/>
        <p:nvPr/>
      </p:nvGrpSpPr>
      <p:grpSpPr>
        <a:xfrm>
          <a:off x="0" y="0"/>
          <a:ext cx="0" cy="0"/>
          <a:chOff x="0" y="0"/>
          <a:chExt cx="0" cy="0"/>
        </a:xfrm>
      </p:grpSpPr>
      <p:sp>
        <p:nvSpPr>
          <p:cNvPr id="1248" name="Google Shape;1248;p60"/>
          <p:cNvSpPr txBox="1"/>
          <p:nvPr>
            <p:ph type="title"/>
          </p:nvPr>
        </p:nvSpPr>
        <p:spPr>
          <a:xfrm>
            <a:off x="2028150" y="1598125"/>
            <a:ext cx="5087700" cy="117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35.7%</a:t>
            </a:r>
            <a:endParaRPr/>
          </a:p>
        </p:txBody>
      </p:sp>
      <p:sp>
        <p:nvSpPr>
          <p:cNvPr id="1249" name="Google Shape;1249;p60"/>
          <p:cNvSpPr txBox="1"/>
          <p:nvPr>
            <p:ph idx="1" type="subTitle"/>
          </p:nvPr>
        </p:nvSpPr>
        <p:spPr>
          <a:xfrm>
            <a:off x="2618725" y="2840075"/>
            <a:ext cx="39066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a:p>
            <a:pPr indent="0" lvl="0" marL="0" rtl="0" algn="ctr">
              <a:spcBef>
                <a:spcPts val="0"/>
              </a:spcBef>
              <a:spcAft>
                <a:spcPts val="0"/>
              </a:spcAft>
              <a:buNone/>
            </a:pPr>
            <a:r>
              <a:t/>
            </a:r>
            <a:endParaRPr/>
          </a:p>
        </p:txBody>
      </p:sp>
      <p:sp>
        <p:nvSpPr>
          <p:cNvPr id="1250" name="Google Shape;1250;p60"/>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 name="Google Shape;1251;p60"/>
          <p:cNvGrpSpPr/>
          <p:nvPr/>
        </p:nvGrpSpPr>
        <p:grpSpPr>
          <a:xfrm>
            <a:off x="629692" y="1105264"/>
            <a:ext cx="144992" cy="269768"/>
            <a:chOff x="629692" y="1105264"/>
            <a:chExt cx="144992" cy="269768"/>
          </a:xfrm>
        </p:grpSpPr>
        <p:sp>
          <p:nvSpPr>
            <p:cNvPr id="1252" name="Google Shape;1252;p60"/>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0"/>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 name="Google Shape;1254;p60">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1255" name="Google Shape;1255;p60">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5</a:t>
            </a:r>
            <a:endParaRPr sz="1000"/>
          </a:p>
        </p:txBody>
      </p:sp>
      <p:sp>
        <p:nvSpPr>
          <p:cNvPr id="1256" name="Google Shape;1256;p60">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257" name="Google Shape;1257;p60">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1" name="Shape 1261"/>
        <p:cNvGrpSpPr/>
        <p:nvPr/>
      </p:nvGrpSpPr>
      <p:grpSpPr>
        <a:xfrm>
          <a:off x="0" y="0"/>
          <a:ext cx="0" cy="0"/>
          <a:chOff x="0" y="0"/>
          <a:chExt cx="0" cy="0"/>
        </a:xfrm>
      </p:grpSpPr>
      <p:sp>
        <p:nvSpPr>
          <p:cNvPr id="1262" name="Google Shape;1262;p61"/>
          <p:cNvSpPr txBox="1"/>
          <p:nvPr>
            <p:ph idx="1" type="subTitle"/>
          </p:nvPr>
        </p:nvSpPr>
        <p:spPr>
          <a:xfrm>
            <a:off x="5033100" y="2110500"/>
            <a:ext cx="3168600" cy="156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replace the image on the screen with your own work. Just delete this one, add yours and send it to the back</a:t>
            </a:r>
            <a:endParaRPr/>
          </a:p>
        </p:txBody>
      </p:sp>
      <p:pic>
        <p:nvPicPr>
          <p:cNvPr id="1263" name="Google Shape;1263;p61"/>
          <p:cNvPicPr preferRelativeResize="0"/>
          <p:nvPr/>
        </p:nvPicPr>
        <p:blipFill rotWithShape="1">
          <a:blip r:embed="rId3">
            <a:alphaModFix/>
          </a:blip>
          <a:srcRect b="0" l="3651" r="3661" t="0"/>
          <a:stretch/>
        </p:blipFill>
        <p:spPr>
          <a:xfrm>
            <a:off x="1276600" y="1401165"/>
            <a:ext cx="3130574" cy="1899901"/>
          </a:xfrm>
          <a:prstGeom prst="rect">
            <a:avLst/>
          </a:prstGeom>
          <a:noFill/>
          <a:ln>
            <a:noFill/>
          </a:ln>
        </p:spPr>
      </p:pic>
      <p:sp>
        <p:nvSpPr>
          <p:cNvPr id="1264" name="Google Shape;1264;p61"/>
          <p:cNvSpPr txBox="1"/>
          <p:nvPr>
            <p:ph type="title"/>
          </p:nvPr>
        </p:nvSpPr>
        <p:spPr>
          <a:xfrm>
            <a:off x="5033100" y="1498000"/>
            <a:ext cx="3168600" cy="53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Desktop Software</a:t>
            </a:r>
            <a:endParaRPr/>
          </a:p>
        </p:txBody>
      </p:sp>
      <p:grpSp>
        <p:nvGrpSpPr>
          <p:cNvPr id="1265" name="Google Shape;1265;p61"/>
          <p:cNvGrpSpPr/>
          <p:nvPr/>
        </p:nvGrpSpPr>
        <p:grpSpPr>
          <a:xfrm>
            <a:off x="1149905" y="1283546"/>
            <a:ext cx="3377583" cy="2576409"/>
            <a:chOff x="238125" y="1973675"/>
            <a:chExt cx="2558775" cy="1951825"/>
          </a:xfrm>
        </p:grpSpPr>
        <p:sp>
          <p:nvSpPr>
            <p:cNvPr id="1266" name="Google Shape;1266;p61"/>
            <p:cNvSpPr/>
            <p:nvPr/>
          </p:nvSpPr>
          <p:spPr>
            <a:xfrm>
              <a:off x="325550" y="2055000"/>
              <a:ext cx="2386075" cy="1459975"/>
            </a:xfrm>
            <a:custGeom>
              <a:rect b="b" l="l" r="r" t="t"/>
              <a:pathLst>
                <a:path extrusionOk="0" h="58399" w="95443">
                  <a:moveTo>
                    <a:pt x="94925" y="516"/>
                  </a:moveTo>
                  <a:lnTo>
                    <a:pt x="94925" y="57881"/>
                  </a:lnTo>
                  <a:lnTo>
                    <a:pt x="518" y="57881"/>
                  </a:lnTo>
                  <a:lnTo>
                    <a:pt x="518" y="516"/>
                  </a:lnTo>
                  <a:close/>
                  <a:moveTo>
                    <a:pt x="260" y="0"/>
                  </a:moveTo>
                  <a:cubicBezTo>
                    <a:pt x="118" y="0"/>
                    <a:pt x="1" y="115"/>
                    <a:pt x="1" y="259"/>
                  </a:cubicBezTo>
                  <a:lnTo>
                    <a:pt x="1" y="58140"/>
                  </a:lnTo>
                  <a:cubicBezTo>
                    <a:pt x="1" y="58282"/>
                    <a:pt x="118" y="58399"/>
                    <a:pt x="260" y="58399"/>
                  </a:cubicBezTo>
                  <a:lnTo>
                    <a:pt x="95184" y="58399"/>
                  </a:lnTo>
                  <a:cubicBezTo>
                    <a:pt x="95326" y="58399"/>
                    <a:pt x="95441" y="58282"/>
                    <a:pt x="95441" y="58140"/>
                  </a:cubicBezTo>
                  <a:lnTo>
                    <a:pt x="95441" y="259"/>
                  </a:lnTo>
                  <a:cubicBezTo>
                    <a:pt x="95442" y="115"/>
                    <a:pt x="95326" y="0"/>
                    <a:pt x="95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1"/>
            <p:cNvSpPr/>
            <p:nvPr/>
          </p:nvSpPr>
          <p:spPr>
            <a:xfrm>
              <a:off x="1075325" y="3589700"/>
              <a:ext cx="884075" cy="335800"/>
            </a:xfrm>
            <a:custGeom>
              <a:rect b="b" l="l" r="r" t="t"/>
              <a:pathLst>
                <a:path extrusionOk="0" h="13432" w="35363">
                  <a:moveTo>
                    <a:pt x="28176" y="0"/>
                  </a:moveTo>
                  <a:cubicBezTo>
                    <a:pt x="28078" y="0"/>
                    <a:pt x="27996" y="34"/>
                    <a:pt x="27932" y="102"/>
                  </a:cubicBezTo>
                  <a:cubicBezTo>
                    <a:pt x="27790" y="253"/>
                    <a:pt x="27790" y="509"/>
                    <a:pt x="27932" y="1118"/>
                  </a:cubicBezTo>
                  <a:cubicBezTo>
                    <a:pt x="27985" y="1344"/>
                    <a:pt x="28047" y="1651"/>
                    <a:pt x="28119" y="2009"/>
                  </a:cubicBezTo>
                  <a:cubicBezTo>
                    <a:pt x="28420" y="3516"/>
                    <a:pt x="28876" y="5791"/>
                    <a:pt x="29651" y="7179"/>
                  </a:cubicBezTo>
                  <a:cubicBezTo>
                    <a:pt x="30394" y="8514"/>
                    <a:pt x="31835" y="9775"/>
                    <a:pt x="32886" y="10698"/>
                  </a:cubicBezTo>
                  <a:cubicBezTo>
                    <a:pt x="33194" y="10968"/>
                    <a:pt x="33463" y="11203"/>
                    <a:pt x="33660" y="11396"/>
                  </a:cubicBezTo>
                  <a:cubicBezTo>
                    <a:pt x="34197" y="11917"/>
                    <a:pt x="34530" y="12027"/>
                    <a:pt x="34711" y="12085"/>
                  </a:cubicBezTo>
                  <a:cubicBezTo>
                    <a:pt x="34724" y="12089"/>
                    <a:pt x="34738" y="12094"/>
                    <a:pt x="34750" y="12098"/>
                  </a:cubicBezTo>
                  <a:cubicBezTo>
                    <a:pt x="34781" y="12255"/>
                    <a:pt x="34798" y="12433"/>
                    <a:pt x="34708" y="12569"/>
                  </a:cubicBezTo>
                  <a:cubicBezTo>
                    <a:pt x="34621" y="12698"/>
                    <a:pt x="34443" y="12789"/>
                    <a:pt x="34176" y="12841"/>
                  </a:cubicBezTo>
                  <a:cubicBezTo>
                    <a:pt x="33894" y="12897"/>
                    <a:pt x="33576" y="12915"/>
                    <a:pt x="33188" y="12915"/>
                  </a:cubicBezTo>
                  <a:cubicBezTo>
                    <a:pt x="32866" y="12915"/>
                    <a:pt x="32496" y="12902"/>
                    <a:pt x="32057" y="12888"/>
                  </a:cubicBezTo>
                  <a:cubicBezTo>
                    <a:pt x="31412" y="12865"/>
                    <a:pt x="30607" y="12837"/>
                    <a:pt x="29586" y="12837"/>
                  </a:cubicBezTo>
                  <a:lnTo>
                    <a:pt x="8800" y="12837"/>
                  </a:lnTo>
                  <a:cubicBezTo>
                    <a:pt x="7800" y="12837"/>
                    <a:pt x="6833" y="12841"/>
                    <a:pt x="5939" y="12847"/>
                  </a:cubicBezTo>
                  <a:cubicBezTo>
                    <a:pt x="5199" y="12851"/>
                    <a:pt x="4507" y="12855"/>
                    <a:pt x="3887" y="12855"/>
                  </a:cubicBezTo>
                  <a:cubicBezTo>
                    <a:pt x="3179" y="12855"/>
                    <a:pt x="2567" y="12850"/>
                    <a:pt x="2090" y="12837"/>
                  </a:cubicBezTo>
                  <a:lnTo>
                    <a:pt x="1783" y="12828"/>
                  </a:lnTo>
                  <a:cubicBezTo>
                    <a:pt x="706" y="12798"/>
                    <a:pt x="700" y="12793"/>
                    <a:pt x="570" y="12668"/>
                  </a:cubicBezTo>
                  <a:cubicBezTo>
                    <a:pt x="526" y="12627"/>
                    <a:pt x="520" y="12598"/>
                    <a:pt x="520" y="12571"/>
                  </a:cubicBezTo>
                  <a:cubicBezTo>
                    <a:pt x="520" y="12511"/>
                    <a:pt x="556" y="12333"/>
                    <a:pt x="912" y="11971"/>
                  </a:cubicBezTo>
                  <a:cubicBezTo>
                    <a:pt x="1108" y="11772"/>
                    <a:pt x="1452" y="11550"/>
                    <a:pt x="1848" y="11293"/>
                  </a:cubicBezTo>
                  <a:cubicBezTo>
                    <a:pt x="2410" y="10928"/>
                    <a:pt x="3111" y="10473"/>
                    <a:pt x="3670" y="9890"/>
                  </a:cubicBezTo>
                  <a:lnTo>
                    <a:pt x="4006" y="9544"/>
                  </a:lnTo>
                  <a:cubicBezTo>
                    <a:pt x="4870" y="8657"/>
                    <a:pt x="5947" y="7555"/>
                    <a:pt x="6528" y="6084"/>
                  </a:cubicBezTo>
                  <a:cubicBezTo>
                    <a:pt x="7009" y="4866"/>
                    <a:pt x="7250" y="2705"/>
                    <a:pt x="7410" y="1274"/>
                  </a:cubicBezTo>
                  <a:cubicBezTo>
                    <a:pt x="7465" y="775"/>
                    <a:pt x="7515" y="343"/>
                    <a:pt x="7558" y="87"/>
                  </a:cubicBezTo>
                  <a:lnTo>
                    <a:pt x="7048" y="0"/>
                  </a:lnTo>
                  <a:cubicBezTo>
                    <a:pt x="7002" y="269"/>
                    <a:pt x="6956" y="688"/>
                    <a:pt x="6896" y="1217"/>
                  </a:cubicBezTo>
                  <a:cubicBezTo>
                    <a:pt x="6739" y="2621"/>
                    <a:pt x="6503" y="4741"/>
                    <a:pt x="6047" y="5895"/>
                  </a:cubicBezTo>
                  <a:cubicBezTo>
                    <a:pt x="5506" y="7268"/>
                    <a:pt x="4512" y="8286"/>
                    <a:pt x="3637" y="9183"/>
                  </a:cubicBezTo>
                  <a:lnTo>
                    <a:pt x="3298" y="9533"/>
                  </a:lnTo>
                  <a:cubicBezTo>
                    <a:pt x="2779" y="10073"/>
                    <a:pt x="2136" y="10490"/>
                    <a:pt x="1568" y="10859"/>
                  </a:cubicBezTo>
                  <a:cubicBezTo>
                    <a:pt x="1145" y="11133"/>
                    <a:pt x="780" y="11369"/>
                    <a:pt x="546" y="11608"/>
                  </a:cubicBezTo>
                  <a:cubicBezTo>
                    <a:pt x="172" y="11988"/>
                    <a:pt x="0" y="12296"/>
                    <a:pt x="5" y="12578"/>
                  </a:cubicBezTo>
                  <a:cubicBezTo>
                    <a:pt x="6" y="12752"/>
                    <a:pt x="78" y="12911"/>
                    <a:pt x="211" y="13040"/>
                  </a:cubicBezTo>
                  <a:cubicBezTo>
                    <a:pt x="492" y="13309"/>
                    <a:pt x="611" y="13312"/>
                    <a:pt x="1770" y="13345"/>
                  </a:cubicBezTo>
                  <a:lnTo>
                    <a:pt x="2075" y="13354"/>
                  </a:lnTo>
                  <a:cubicBezTo>
                    <a:pt x="2547" y="13367"/>
                    <a:pt x="3149" y="13372"/>
                    <a:pt x="3843" y="13372"/>
                  </a:cubicBezTo>
                  <a:cubicBezTo>
                    <a:pt x="4476" y="13372"/>
                    <a:pt x="5185" y="13368"/>
                    <a:pt x="5944" y="13364"/>
                  </a:cubicBezTo>
                  <a:cubicBezTo>
                    <a:pt x="6836" y="13358"/>
                    <a:pt x="7802" y="13354"/>
                    <a:pt x="8802" y="13354"/>
                  </a:cubicBezTo>
                  <a:lnTo>
                    <a:pt x="29586" y="13354"/>
                  </a:lnTo>
                  <a:cubicBezTo>
                    <a:pt x="30598" y="13354"/>
                    <a:pt x="31397" y="13381"/>
                    <a:pt x="32040" y="13403"/>
                  </a:cubicBezTo>
                  <a:cubicBezTo>
                    <a:pt x="32484" y="13420"/>
                    <a:pt x="32860" y="13432"/>
                    <a:pt x="33192" y="13432"/>
                  </a:cubicBezTo>
                  <a:cubicBezTo>
                    <a:pt x="33609" y="13432"/>
                    <a:pt x="33956" y="13412"/>
                    <a:pt x="34274" y="13348"/>
                  </a:cubicBezTo>
                  <a:cubicBezTo>
                    <a:pt x="34682" y="13269"/>
                    <a:pt x="34972" y="13103"/>
                    <a:pt x="35137" y="12856"/>
                  </a:cubicBezTo>
                  <a:cubicBezTo>
                    <a:pt x="35363" y="12517"/>
                    <a:pt x="35282" y="12127"/>
                    <a:pt x="35252" y="11980"/>
                  </a:cubicBezTo>
                  <a:cubicBezTo>
                    <a:pt x="35195" y="11701"/>
                    <a:pt x="35007" y="11639"/>
                    <a:pt x="34871" y="11593"/>
                  </a:cubicBezTo>
                  <a:cubicBezTo>
                    <a:pt x="34721" y="11545"/>
                    <a:pt x="34470" y="11463"/>
                    <a:pt x="34019" y="11025"/>
                  </a:cubicBezTo>
                  <a:cubicBezTo>
                    <a:pt x="33815" y="10828"/>
                    <a:pt x="33540" y="10585"/>
                    <a:pt x="33225" y="10309"/>
                  </a:cubicBezTo>
                  <a:cubicBezTo>
                    <a:pt x="32202" y="9412"/>
                    <a:pt x="30800" y="8183"/>
                    <a:pt x="30101" y="6928"/>
                  </a:cubicBezTo>
                  <a:cubicBezTo>
                    <a:pt x="29367" y="5611"/>
                    <a:pt x="28902" y="3294"/>
                    <a:pt x="28625" y="1909"/>
                  </a:cubicBezTo>
                  <a:cubicBezTo>
                    <a:pt x="28552" y="1542"/>
                    <a:pt x="28489" y="1231"/>
                    <a:pt x="28435" y="1000"/>
                  </a:cubicBezTo>
                  <a:cubicBezTo>
                    <a:pt x="28376" y="749"/>
                    <a:pt x="28353" y="598"/>
                    <a:pt x="28346" y="510"/>
                  </a:cubicBezTo>
                  <a:cubicBezTo>
                    <a:pt x="28373" y="500"/>
                    <a:pt x="28400" y="486"/>
                    <a:pt x="28422" y="468"/>
                  </a:cubicBezTo>
                  <a:lnTo>
                    <a:pt x="28537" y="268"/>
                  </a:lnTo>
                  <a:lnTo>
                    <a:pt x="28247" y="234"/>
                  </a:lnTo>
                  <a:lnTo>
                    <a:pt x="28111" y="56"/>
                  </a:lnTo>
                  <a:cubicBezTo>
                    <a:pt x="28153" y="24"/>
                    <a:pt x="28202" y="8"/>
                    <a:pt x="28254" y="8"/>
                  </a:cubicBezTo>
                  <a:cubicBezTo>
                    <a:pt x="28256" y="8"/>
                    <a:pt x="28258" y="8"/>
                    <a:pt x="28261" y="8"/>
                  </a:cubicBezTo>
                  <a:cubicBezTo>
                    <a:pt x="28231" y="3"/>
                    <a:pt x="28203" y="0"/>
                    <a:pt x="28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1"/>
            <p:cNvSpPr/>
            <p:nvPr/>
          </p:nvSpPr>
          <p:spPr>
            <a:xfrm>
              <a:off x="238125" y="1973675"/>
              <a:ext cx="2558775" cy="1623600"/>
            </a:xfrm>
            <a:custGeom>
              <a:rect b="b" l="l" r="r" t="t"/>
              <a:pathLst>
                <a:path extrusionOk="0" h="64944" w="102351">
                  <a:moveTo>
                    <a:pt x="99608" y="516"/>
                  </a:moveTo>
                  <a:cubicBezTo>
                    <a:pt x="100838" y="516"/>
                    <a:pt x="101835" y="1513"/>
                    <a:pt x="101835" y="2744"/>
                  </a:cubicBezTo>
                  <a:lnTo>
                    <a:pt x="101835" y="62200"/>
                  </a:lnTo>
                  <a:cubicBezTo>
                    <a:pt x="101833" y="63429"/>
                    <a:pt x="100836" y="64425"/>
                    <a:pt x="99608" y="64426"/>
                  </a:cubicBezTo>
                  <a:lnTo>
                    <a:pt x="2743" y="64426"/>
                  </a:lnTo>
                  <a:cubicBezTo>
                    <a:pt x="1514" y="64425"/>
                    <a:pt x="519" y="63429"/>
                    <a:pt x="517" y="62200"/>
                  </a:cubicBezTo>
                  <a:lnTo>
                    <a:pt x="517" y="2744"/>
                  </a:lnTo>
                  <a:cubicBezTo>
                    <a:pt x="519" y="1515"/>
                    <a:pt x="1514" y="518"/>
                    <a:pt x="2743" y="516"/>
                  </a:cubicBezTo>
                  <a:close/>
                  <a:moveTo>
                    <a:pt x="2743" y="1"/>
                  </a:moveTo>
                  <a:cubicBezTo>
                    <a:pt x="1230" y="1"/>
                    <a:pt x="0" y="1229"/>
                    <a:pt x="0" y="2744"/>
                  </a:cubicBezTo>
                  <a:lnTo>
                    <a:pt x="0" y="62200"/>
                  </a:lnTo>
                  <a:cubicBezTo>
                    <a:pt x="0" y="63713"/>
                    <a:pt x="1230" y="64943"/>
                    <a:pt x="2743" y="64943"/>
                  </a:cubicBezTo>
                  <a:lnTo>
                    <a:pt x="99608" y="64943"/>
                  </a:lnTo>
                  <a:cubicBezTo>
                    <a:pt x="101120" y="64943"/>
                    <a:pt x="102351" y="63713"/>
                    <a:pt x="102351" y="62200"/>
                  </a:cubicBezTo>
                  <a:lnTo>
                    <a:pt x="102351" y="2744"/>
                  </a:lnTo>
                  <a:cubicBezTo>
                    <a:pt x="102351" y="1228"/>
                    <a:pt x="101123" y="1"/>
                    <a:pt x="99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1"/>
            <p:cNvSpPr/>
            <p:nvPr/>
          </p:nvSpPr>
          <p:spPr>
            <a:xfrm>
              <a:off x="255425" y="1991200"/>
              <a:ext cx="2524175" cy="1588500"/>
            </a:xfrm>
            <a:custGeom>
              <a:rect b="b" l="l" r="r" t="t"/>
              <a:pathLst>
                <a:path extrusionOk="0" h="63540" w="100967">
                  <a:moveTo>
                    <a:pt x="98640" y="518"/>
                  </a:moveTo>
                  <a:cubicBezTo>
                    <a:pt x="99639" y="518"/>
                    <a:pt x="100449" y="1328"/>
                    <a:pt x="100449" y="2328"/>
                  </a:cubicBezTo>
                  <a:lnTo>
                    <a:pt x="100449" y="61214"/>
                  </a:lnTo>
                  <a:cubicBezTo>
                    <a:pt x="100448" y="62212"/>
                    <a:pt x="99639" y="63022"/>
                    <a:pt x="98640" y="63024"/>
                  </a:cubicBezTo>
                  <a:lnTo>
                    <a:pt x="2328" y="63024"/>
                  </a:lnTo>
                  <a:cubicBezTo>
                    <a:pt x="1328" y="63022"/>
                    <a:pt x="519" y="62212"/>
                    <a:pt x="517" y="61214"/>
                  </a:cubicBezTo>
                  <a:lnTo>
                    <a:pt x="517" y="2328"/>
                  </a:lnTo>
                  <a:cubicBezTo>
                    <a:pt x="519" y="1328"/>
                    <a:pt x="1328" y="519"/>
                    <a:pt x="2328" y="518"/>
                  </a:cubicBezTo>
                  <a:close/>
                  <a:moveTo>
                    <a:pt x="2328" y="1"/>
                  </a:moveTo>
                  <a:cubicBezTo>
                    <a:pt x="1042" y="2"/>
                    <a:pt x="2" y="1043"/>
                    <a:pt x="0" y="2328"/>
                  </a:cubicBezTo>
                  <a:lnTo>
                    <a:pt x="0" y="61214"/>
                  </a:lnTo>
                  <a:cubicBezTo>
                    <a:pt x="2" y="62498"/>
                    <a:pt x="1042" y="63538"/>
                    <a:pt x="2328" y="63540"/>
                  </a:cubicBezTo>
                  <a:lnTo>
                    <a:pt x="98640" y="63540"/>
                  </a:lnTo>
                  <a:cubicBezTo>
                    <a:pt x="99925" y="63538"/>
                    <a:pt x="100965" y="62498"/>
                    <a:pt x="100967" y="61214"/>
                  </a:cubicBezTo>
                  <a:lnTo>
                    <a:pt x="100967" y="2328"/>
                  </a:lnTo>
                  <a:cubicBezTo>
                    <a:pt x="100967" y="1043"/>
                    <a:pt x="99925" y="1"/>
                    <a:pt x="98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1"/>
            <p:cNvSpPr/>
            <p:nvPr/>
          </p:nvSpPr>
          <p:spPr>
            <a:xfrm>
              <a:off x="1091150" y="3888075"/>
              <a:ext cx="856825" cy="25"/>
            </a:xfrm>
            <a:custGeom>
              <a:rect b="b" l="l" r="r" t="t"/>
              <a:pathLst>
                <a:path extrusionOk="0" h="1" w="34273">
                  <a:moveTo>
                    <a:pt x="1" y="0"/>
                  </a:moveTo>
                  <a:lnTo>
                    <a:pt x="34272" y="0"/>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1"/>
            <p:cNvSpPr/>
            <p:nvPr/>
          </p:nvSpPr>
          <p:spPr>
            <a:xfrm>
              <a:off x="1091125" y="3881600"/>
              <a:ext cx="856850" cy="12925"/>
            </a:xfrm>
            <a:custGeom>
              <a:rect b="b" l="l" r="r" t="t"/>
              <a:pathLst>
                <a:path extrusionOk="0" h="517" w="34274">
                  <a:moveTo>
                    <a:pt x="0" y="1"/>
                  </a:moveTo>
                  <a:lnTo>
                    <a:pt x="0" y="516"/>
                  </a:lnTo>
                  <a:lnTo>
                    <a:pt x="34273" y="516"/>
                  </a:lnTo>
                  <a:lnTo>
                    <a:pt x="342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 name="Google Shape;1272;p61"/>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 name="Google Shape;1273;p61"/>
          <p:cNvGrpSpPr/>
          <p:nvPr/>
        </p:nvGrpSpPr>
        <p:grpSpPr>
          <a:xfrm>
            <a:off x="629692" y="1105264"/>
            <a:ext cx="144992" cy="269768"/>
            <a:chOff x="629692" y="1105264"/>
            <a:chExt cx="144992" cy="269768"/>
          </a:xfrm>
        </p:grpSpPr>
        <p:sp>
          <p:nvSpPr>
            <p:cNvPr id="1274" name="Google Shape;1274;p61"/>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1"/>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 name="Google Shape;1276;p61">
            <a:hlinkClick action="ppaction://hlinksldjump" r:id="rId4"/>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1277" name="Google Shape;1277;p61">
            <a:hlinkClick/>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5</a:t>
            </a:r>
            <a:endParaRPr sz="1000"/>
          </a:p>
        </p:txBody>
      </p:sp>
      <p:sp>
        <p:nvSpPr>
          <p:cNvPr id="1278" name="Google Shape;1278;p61">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279" name="Google Shape;1279;p61">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5">
            <a:hlinkClick action="ppaction://hlinksldjump" r:id="rId3"/>
          </p:cNvPr>
          <p:cNvSpPr txBox="1"/>
          <p:nvPr>
            <p:ph idx="13" type="title"/>
          </p:nvPr>
        </p:nvSpPr>
        <p:spPr>
          <a:xfrm>
            <a:off x="1139400" y="1283325"/>
            <a:ext cx="1072800" cy="48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82" name="Google Shape;182;p35"/>
          <p:cNvSpPr txBox="1"/>
          <p:nvPr>
            <p:ph type="title"/>
          </p:nvPr>
        </p:nvSpPr>
        <p:spPr>
          <a:xfrm>
            <a:off x="702450" y="1773225"/>
            <a:ext cx="19467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a:t>
            </a:r>
            <a:r>
              <a:rPr lang="en"/>
              <a:t>ur Logo</a:t>
            </a:r>
            <a:endParaRPr/>
          </a:p>
        </p:txBody>
      </p:sp>
      <p:sp>
        <p:nvSpPr>
          <p:cNvPr id="183" name="Google Shape;183;p35"/>
          <p:cNvSpPr txBox="1"/>
          <p:nvPr>
            <p:ph idx="1" type="subTitle"/>
          </p:nvPr>
        </p:nvSpPr>
        <p:spPr>
          <a:xfrm>
            <a:off x="702450" y="2070300"/>
            <a:ext cx="19467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84" name="Google Shape;184;p35"/>
          <p:cNvSpPr txBox="1"/>
          <p:nvPr>
            <p:ph idx="2" type="title"/>
          </p:nvPr>
        </p:nvSpPr>
        <p:spPr>
          <a:xfrm>
            <a:off x="3598650" y="1773225"/>
            <a:ext cx="19467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Typography</a:t>
            </a:r>
            <a:endParaRPr/>
          </a:p>
        </p:txBody>
      </p:sp>
      <p:sp>
        <p:nvSpPr>
          <p:cNvPr id="185" name="Google Shape;185;p35"/>
          <p:cNvSpPr txBox="1"/>
          <p:nvPr>
            <p:ph idx="3" type="subTitle"/>
          </p:nvPr>
        </p:nvSpPr>
        <p:spPr>
          <a:xfrm>
            <a:off x="3598650" y="2070300"/>
            <a:ext cx="19467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 topic of the section</a:t>
            </a:r>
            <a:endParaRPr/>
          </a:p>
          <a:p>
            <a:pPr indent="0" lvl="0" marL="0" rtl="0" algn="ctr">
              <a:spcBef>
                <a:spcPts val="0"/>
              </a:spcBef>
              <a:spcAft>
                <a:spcPts val="0"/>
              </a:spcAft>
              <a:buNone/>
            </a:pPr>
            <a:r>
              <a:t/>
            </a:r>
            <a:endParaRPr/>
          </a:p>
        </p:txBody>
      </p:sp>
      <p:sp>
        <p:nvSpPr>
          <p:cNvPr id="186" name="Google Shape;186;p35"/>
          <p:cNvSpPr txBox="1"/>
          <p:nvPr>
            <p:ph idx="4" type="title"/>
          </p:nvPr>
        </p:nvSpPr>
        <p:spPr>
          <a:xfrm>
            <a:off x="6494850" y="1773225"/>
            <a:ext cx="19467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Brand Voice</a:t>
            </a:r>
            <a:endParaRPr/>
          </a:p>
        </p:txBody>
      </p:sp>
      <p:sp>
        <p:nvSpPr>
          <p:cNvPr id="187" name="Google Shape;187;p35"/>
          <p:cNvSpPr txBox="1"/>
          <p:nvPr>
            <p:ph idx="5" type="subTitle"/>
          </p:nvPr>
        </p:nvSpPr>
        <p:spPr>
          <a:xfrm>
            <a:off x="6494850" y="2070300"/>
            <a:ext cx="19467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 topic of the section</a:t>
            </a:r>
            <a:endParaRPr/>
          </a:p>
          <a:p>
            <a:pPr indent="0" lvl="0" marL="0" rtl="0" algn="ctr">
              <a:spcBef>
                <a:spcPts val="0"/>
              </a:spcBef>
              <a:spcAft>
                <a:spcPts val="0"/>
              </a:spcAft>
              <a:buNone/>
            </a:pPr>
            <a:r>
              <a:t/>
            </a:r>
            <a:endParaRPr/>
          </a:p>
        </p:txBody>
      </p:sp>
      <p:sp>
        <p:nvSpPr>
          <p:cNvPr id="188" name="Google Shape;188;p35"/>
          <p:cNvSpPr txBox="1"/>
          <p:nvPr>
            <p:ph idx="6" type="title"/>
          </p:nvPr>
        </p:nvSpPr>
        <p:spPr>
          <a:xfrm>
            <a:off x="5039900" y="3501280"/>
            <a:ext cx="19467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Applications</a:t>
            </a:r>
            <a:endParaRPr/>
          </a:p>
        </p:txBody>
      </p:sp>
      <p:sp>
        <p:nvSpPr>
          <p:cNvPr id="189" name="Google Shape;189;p35"/>
          <p:cNvSpPr txBox="1"/>
          <p:nvPr>
            <p:ph idx="7" type="subTitle"/>
          </p:nvPr>
        </p:nvSpPr>
        <p:spPr>
          <a:xfrm>
            <a:off x="5039888" y="3798230"/>
            <a:ext cx="19467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 topic of the section</a:t>
            </a:r>
            <a:endParaRPr/>
          </a:p>
          <a:p>
            <a:pPr indent="0" lvl="0" marL="0" rtl="0" algn="ctr">
              <a:spcBef>
                <a:spcPts val="0"/>
              </a:spcBef>
              <a:spcAft>
                <a:spcPts val="0"/>
              </a:spcAft>
              <a:buNone/>
            </a:pPr>
            <a:r>
              <a:t/>
            </a:r>
            <a:endParaRPr/>
          </a:p>
        </p:txBody>
      </p:sp>
      <p:sp>
        <p:nvSpPr>
          <p:cNvPr id="190" name="Google Shape;190;p35"/>
          <p:cNvSpPr txBox="1"/>
          <p:nvPr>
            <p:ph idx="8" type="title"/>
          </p:nvPr>
        </p:nvSpPr>
        <p:spPr>
          <a:xfrm>
            <a:off x="2157425" y="3501280"/>
            <a:ext cx="1946700" cy="38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Color Standards</a:t>
            </a:r>
            <a:endParaRPr/>
          </a:p>
        </p:txBody>
      </p:sp>
      <p:sp>
        <p:nvSpPr>
          <p:cNvPr id="191" name="Google Shape;191;p35"/>
          <p:cNvSpPr txBox="1"/>
          <p:nvPr>
            <p:ph idx="9" type="subTitle"/>
          </p:nvPr>
        </p:nvSpPr>
        <p:spPr>
          <a:xfrm>
            <a:off x="2157413" y="3798230"/>
            <a:ext cx="19467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 topic of the section</a:t>
            </a:r>
            <a:endParaRPr/>
          </a:p>
          <a:p>
            <a:pPr indent="0" lvl="0" marL="0" rtl="0" algn="ctr">
              <a:spcBef>
                <a:spcPts val="0"/>
              </a:spcBef>
              <a:spcAft>
                <a:spcPts val="0"/>
              </a:spcAft>
              <a:buNone/>
            </a:pPr>
            <a:r>
              <a:t/>
            </a:r>
            <a:endParaRPr/>
          </a:p>
        </p:txBody>
      </p:sp>
      <p:sp>
        <p:nvSpPr>
          <p:cNvPr id="192" name="Google Shape;192;p35">
            <a:hlinkClick/>
          </p:cNvPr>
          <p:cNvSpPr txBox="1"/>
          <p:nvPr>
            <p:ph idx="14" type="title"/>
          </p:nvPr>
        </p:nvSpPr>
        <p:spPr>
          <a:xfrm>
            <a:off x="4035600" y="1283325"/>
            <a:ext cx="1072800" cy="48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93" name="Google Shape;193;p35">
            <a:hlinkClick/>
          </p:cNvPr>
          <p:cNvSpPr txBox="1"/>
          <p:nvPr>
            <p:ph idx="15" type="title"/>
          </p:nvPr>
        </p:nvSpPr>
        <p:spPr>
          <a:xfrm>
            <a:off x="6931800" y="1283325"/>
            <a:ext cx="1072800" cy="48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94" name="Google Shape;194;p35">
            <a:hlinkClick/>
          </p:cNvPr>
          <p:cNvSpPr txBox="1"/>
          <p:nvPr>
            <p:ph idx="16" type="title"/>
          </p:nvPr>
        </p:nvSpPr>
        <p:spPr>
          <a:xfrm>
            <a:off x="5476850" y="3007778"/>
            <a:ext cx="1072800" cy="48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95" name="Google Shape;195;p35">
            <a:hlinkClick/>
          </p:cNvPr>
          <p:cNvSpPr txBox="1"/>
          <p:nvPr>
            <p:ph idx="17" type="title"/>
          </p:nvPr>
        </p:nvSpPr>
        <p:spPr>
          <a:xfrm>
            <a:off x="2594375" y="3015515"/>
            <a:ext cx="1072800" cy="48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cxnSp>
        <p:nvCxnSpPr>
          <p:cNvPr id="196" name="Google Shape;196;p35"/>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med" w="med" type="none"/>
          </a:ln>
        </p:spPr>
      </p:cxnSp>
      <p:cxnSp>
        <p:nvCxnSpPr>
          <p:cNvPr id="197" name="Google Shape;197;p35"/>
          <p:cNvCxnSpPr>
            <a:stCxn id="192" idx="0"/>
          </p:cNvCxnSpPr>
          <p:nvPr/>
        </p:nvCxnSpPr>
        <p:spPr>
          <a:xfrm rot="10800000">
            <a:off x="4572000" y="-50175"/>
            <a:ext cx="0" cy="1333500"/>
          </a:xfrm>
          <a:prstGeom prst="straightConnector1">
            <a:avLst/>
          </a:prstGeom>
          <a:noFill/>
          <a:ln cap="flat" cmpd="sng" w="9525">
            <a:solidFill>
              <a:schemeClr val="accent2"/>
            </a:solidFill>
            <a:prstDash val="solid"/>
            <a:round/>
            <a:headEnd len="med" w="med" type="oval"/>
            <a:tailEnd len="med" w="med" type="none"/>
          </a:ln>
        </p:spPr>
      </p:cxnSp>
      <p:cxnSp>
        <p:nvCxnSpPr>
          <p:cNvPr id="198" name="Google Shape;198;p35"/>
          <p:cNvCxnSpPr>
            <a:stCxn id="193" idx="0"/>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med" w="med" type="none"/>
          </a:ln>
        </p:spPr>
      </p:cxnSp>
      <p:cxnSp>
        <p:nvCxnSpPr>
          <p:cNvPr id="199" name="Google Shape;199;p35"/>
          <p:cNvCxnSpPr>
            <a:stCxn id="195" idx="0"/>
          </p:cNvCxnSpPr>
          <p:nvPr/>
        </p:nvCxnSpPr>
        <p:spPr>
          <a:xfrm rot="10800000">
            <a:off x="3130775" y="-71785"/>
            <a:ext cx="0" cy="3087300"/>
          </a:xfrm>
          <a:prstGeom prst="straightConnector1">
            <a:avLst/>
          </a:prstGeom>
          <a:noFill/>
          <a:ln cap="flat" cmpd="sng" w="9525">
            <a:solidFill>
              <a:schemeClr val="accent2"/>
            </a:solidFill>
            <a:prstDash val="solid"/>
            <a:round/>
            <a:headEnd len="med" w="med" type="oval"/>
            <a:tailEnd len="med" w="med" type="none"/>
          </a:ln>
        </p:spPr>
      </p:cxnSp>
      <p:cxnSp>
        <p:nvCxnSpPr>
          <p:cNvPr id="200" name="Google Shape;200;p35"/>
          <p:cNvCxnSpPr>
            <a:stCxn id="194" idx="0"/>
          </p:cNvCxnSpPr>
          <p:nvPr/>
        </p:nvCxnSpPr>
        <p:spPr>
          <a:xfrm rot="10800000">
            <a:off x="6013250" y="-28822"/>
            <a:ext cx="0" cy="3036600"/>
          </a:xfrm>
          <a:prstGeom prst="straightConnector1">
            <a:avLst/>
          </a:prstGeom>
          <a:noFill/>
          <a:ln cap="flat" cmpd="sng" w="9525">
            <a:solidFill>
              <a:schemeClr val="accent2"/>
            </a:solidFill>
            <a:prstDash val="solid"/>
            <a:round/>
            <a:headEnd len="med" w="med" type="oval"/>
            <a:tailEnd len="med" w="med" type="none"/>
          </a:ln>
        </p:spPr>
      </p:cxnSp>
      <p:sp>
        <p:nvSpPr>
          <p:cNvPr id="201" name="Google Shape;201;p35"/>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 name="Google Shape;202;p35"/>
          <p:cNvGrpSpPr/>
          <p:nvPr/>
        </p:nvGrpSpPr>
        <p:grpSpPr>
          <a:xfrm>
            <a:off x="629692" y="1105264"/>
            <a:ext cx="144992" cy="269768"/>
            <a:chOff x="629692" y="1105264"/>
            <a:chExt cx="144992" cy="269768"/>
          </a:xfrm>
        </p:grpSpPr>
        <p:sp>
          <p:nvSpPr>
            <p:cNvPr id="203" name="Google Shape;203;p35"/>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5"/>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 name="Google Shape;205;p35">
            <a:hlinkClick action="ppaction://hlinksldjump" r:id="rId4"/>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206" name="Google Shape;206;p35"/>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t/>
            </a:r>
            <a:endParaRPr sz="1000"/>
          </a:p>
        </p:txBody>
      </p:sp>
      <p:sp>
        <p:nvSpPr>
          <p:cNvPr id="207" name="Google Shape;207;p35">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08" name="Google Shape;208;p35">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3" name="Shape 1283"/>
        <p:cNvGrpSpPr/>
        <p:nvPr/>
      </p:nvGrpSpPr>
      <p:grpSpPr>
        <a:xfrm>
          <a:off x="0" y="0"/>
          <a:ext cx="0" cy="0"/>
          <a:chOff x="0" y="0"/>
          <a:chExt cx="0" cy="0"/>
        </a:xfrm>
      </p:grpSpPr>
      <p:sp>
        <p:nvSpPr>
          <p:cNvPr id="1284" name="Google Shape;1284;p62"/>
          <p:cNvSpPr txBox="1"/>
          <p:nvPr>
            <p:ph type="title"/>
          </p:nvPr>
        </p:nvSpPr>
        <p:spPr>
          <a:xfrm>
            <a:off x="5150300" y="694050"/>
            <a:ext cx="31566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285" name="Google Shape;1285;p62"/>
          <p:cNvSpPr txBox="1"/>
          <p:nvPr>
            <p:ph idx="1" type="subTitle"/>
          </p:nvPr>
        </p:nvSpPr>
        <p:spPr>
          <a:xfrm>
            <a:off x="5150300" y="1535850"/>
            <a:ext cx="3156600" cy="119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have any questions? youremail@freepik.com</a:t>
            </a:r>
            <a:endParaRPr/>
          </a:p>
          <a:p>
            <a:pPr indent="0" lvl="0" marL="0" rtl="0" algn="l">
              <a:spcBef>
                <a:spcPts val="0"/>
              </a:spcBef>
              <a:spcAft>
                <a:spcPts val="0"/>
              </a:spcAft>
              <a:buNone/>
            </a:pPr>
            <a:r>
              <a:rPr lang="en"/>
              <a:t>+91 620 421 838</a:t>
            </a:r>
            <a:endParaRPr/>
          </a:p>
          <a:p>
            <a:pPr indent="0" lvl="0" marL="0" rtl="0" algn="l">
              <a:spcBef>
                <a:spcPts val="0"/>
              </a:spcBef>
              <a:spcAft>
                <a:spcPts val="0"/>
              </a:spcAft>
              <a:buNone/>
            </a:pPr>
            <a:r>
              <a:rPr lang="en"/>
              <a:t>yourcompany.com</a:t>
            </a:r>
            <a:endParaRPr/>
          </a:p>
        </p:txBody>
      </p:sp>
      <p:sp>
        <p:nvSpPr>
          <p:cNvPr id="1286" name="Google Shape;1286;p62"/>
          <p:cNvSpPr/>
          <p:nvPr/>
        </p:nvSpPr>
        <p:spPr>
          <a:xfrm>
            <a:off x="5235196" y="4340304"/>
            <a:ext cx="281844" cy="282183"/>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 name="Google Shape;1287;p62"/>
          <p:cNvGrpSpPr/>
          <p:nvPr/>
        </p:nvGrpSpPr>
        <p:grpSpPr>
          <a:xfrm>
            <a:off x="5568236" y="4340575"/>
            <a:ext cx="282174" cy="281862"/>
            <a:chOff x="3303268" y="3817349"/>
            <a:chExt cx="346056" cy="345674"/>
          </a:xfrm>
        </p:grpSpPr>
        <p:sp>
          <p:nvSpPr>
            <p:cNvPr id="1288" name="Google Shape;1288;p6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62"/>
          <p:cNvGrpSpPr/>
          <p:nvPr/>
        </p:nvGrpSpPr>
        <p:grpSpPr>
          <a:xfrm>
            <a:off x="5901508" y="4340575"/>
            <a:ext cx="282174" cy="281862"/>
            <a:chOff x="3752358" y="3817349"/>
            <a:chExt cx="346056" cy="345674"/>
          </a:xfrm>
        </p:grpSpPr>
        <p:sp>
          <p:nvSpPr>
            <p:cNvPr id="1293" name="Google Shape;1293;p6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 name="Google Shape;1297;p62"/>
          <p:cNvSpPr txBox="1"/>
          <p:nvPr/>
        </p:nvSpPr>
        <p:spPr>
          <a:xfrm>
            <a:off x="5150300" y="3892900"/>
            <a:ext cx="3447300" cy="3570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accent2"/>
                </a:solidFill>
                <a:latin typeface="Montserrat Alternates"/>
                <a:ea typeface="Montserrat Alternates"/>
                <a:cs typeface="Montserrat Alternates"/>
                <a:sym typeface="Montserrat Alternates"/>
              </a:rPr>
              <a:t>Please keep this slide for attribution.</a:t>
            </a:r>
            <a:endParaRPr b="1" sz="1200">
              <a:solidFill>
                <a:schemeClr val="accent2"/>
              </a:solidFill>
              <a:latin typeface="Montserrat Alternates"/>
              <a:ea typeface="Montserrat Alternates"/>
              <a:cs typeface="Montserrat Alternates"/>
              <a:sym typeface="Montserrat Alternates"/>
            </a:endParaRPr>
          </a:p>
        </p:txBody>
      </p:sp>
      <p:sp>
        <p:nvSpPr>
          <p:cNvPr id="1298" name="Google Shape;1298;p62"/>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 name="Google Shape;1299;p62"/>
          <p:cNvGrpSpPr/>
          <p:nvPr/>
        </p:nvGrpSpPr>
        <p:grpSpPr>
          <a:xfrm>
            <a:off x="629692" y="1105264"/>
            <a:ext cx="144992" cy="269768"/>
            <a:chOff x="629692" y="1105264"/>
            <a:chExt cx="144992" cy="269768"/>
          </a:xfrm>
        </p:grpSpPr>
        <p:sp>
          <p:nvSpPr>
            <p:cNvPr id="1300" name="Google Shape;1300;p62"/>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2"/>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 name="Google Shape;1302;p62">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1303" name="Google Shape;1303;p62">
            <a:hlinkClick action="ppaction://hlinksldjump" r:id="rId4"/>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t/>
            </a:r>
            <a:endParaRPr sz="1000"/>
          </a:p>
        </p:txBody>
      </p:sp>
      <p:sp>
        <p:nvSpPr>
          <p:cNvPr id="1304" name="Google Shape;1304;p62">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305" name="Google Shape;1305;p62">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9" name="Shape 1309"/>
        <p:cNvGrpSpPr/>
        <p:nvPr/>
      </p:nvGrpSpPr>
      <p:grpSpPr>
        <a:xfrm>
          <a:off x="0" y="0"/>
          <a:ext cx="0" cy="0"/>
          <a:chOff x="0" y="0"/>
          <a:chExt cx="0" cy="0"/>
        </a:xfrm>
      </p:grpSpPr>
      <p:sp>
        <p:nvSpPr>
          <p:cNvPr id="1310" name="Google Shape;1310;p63"/>
          <p:cNvSpPr txBox="1"/>
          <p:nvPr>
            <p:ph type="title"/>
          </p:nvPr>
        </p:nvSpPr>
        <p:spPr>
          <a:xfrm>
            <a:off x="3161025" y="378225"/>
            <a:ext cx="52101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Alternative Resources</a:t>
            </a:r>
            <a:endParaRPr/>
          </a:p>
        </p:txBody>
      </p:sp>
      <p:pic>
        <p:nvPicPr>
          <p:cNvPr id="1311" name="Google Shape;1311;p63"/>
          <p:cNvPicPr preferRelativeResize="0"/>
          <p:nvPr/>
        </p:nvPicPr>
        <p:blipFill>
          <a:blip r:embed="rId3">
            <a:alphaModFix/>
          </a:blip>
          <a:stretch>
            <a:fillRect/>
          </a:stretch>
        </p:blipFill>
        <p:spPr>
          <a:xfrm rot="-5400000">
            <a:off x="503036" y="1222499"/>
            <a:ext cx="3199803" cy="3535801"/>
          </a:xfrm>
          <a:prstGeom prst="rect">
            <a:avLst/>
          </a:prstGeom>
          <a:noFill/>
          <a:ln>
            <a:noFill/>
          </a:ln>
        </p:spPr>
      </p:pic>
      <p:pic>
        <p:nvPicPr>
          <p:cNvPr id="1312" name="Google Shape;1312;p63"/>
          <p:cNvPicPr preferRelativeResize="0"/>
          <p:nvPr/>
        </p:nvPicPr>
        <p:blipFill>
          <a:blip r:embed="rId4">
            <a:alphaModFix/>
          </a:blip>
          <a:stretch>
            <a:fillRect/>
          </a:stretch>
        </p:blipFill>
        <p:spPr>
          <a:xfrm>
            <a:off x="4079025" y="3180475"/>
            <a:ext cx="4052679" cy="1409824"/>
          </a:xfrm>
          <a:prstGeom prst="rect">
            <a:avLst/>
          </a:prstGeom>
          <a:noFill/>
          <a:ln>
            <a:noFill/>
          </a:ln>
        </p:spPr>
      </p:pic>
      <p:pic>
        <p:nvPicPr>
          <p:cNvPr id="1313" name="Google Shape;1313;p63"/>
          <p:cNvPicPr preferRelativeResize="0"/>
          <p:nvPr/>
        </p:nvPicPr>
        <p:blipFill>
          <a:blip r:embed="rId5">
            <a:alphaModFix/>
          </a:blip>
          <a:stretch>
            <a:fillRect/>
          </a:stretch>
        </p:blipFill>
        <p:spPr>
          <a:xfrm>
            <a:off x="3559708" y="1124332"/>
            <a:ext cx="5210103" cy="1729943"/>
          </a:xfrm>
          <a:prstGeom prst="rect">
            <a:avLst/>
          </a:prstGeom>
          <a:noFill/>
          <a:ln>
            <a:noFill/>
          </a:ln>
        </p:spPr>
      </p:pic>
      <p:cxnSp>
        <p:nvCxnSpPr>
          <p:cNvPr id="1314" name="Google Shape;1314;p63"/>
          <p:cNvCxnSpPr>
            <a:stCxn id="1315" idx="0"/>
          </p:cNvCxnSpPr>
          <p:nvPr/>
        </p:nvCxnSpPr>
        <p:spPr>
          <a:xfrm rot="10800000">
            <a:off x="789775" y="-6911"/>
            <a:ext cx="0" cy="646800"/>
          </a:xfrm>
          <a:prstGeom prst="straightConnector1">
            <a:avLst/>
          </a:prstGeom>
          <a:noFill/>
          <a:ln cap="flat" cmpd="sng" w="19050">
            <a:solidFill>
              <a:schemeClr val="lt1"/>
            </a:solidFill>
            <a:prstDash val="solid"/>
            <a:round/>
            <a:headEnd len="med" w="med" type="none"/>
            <a:tailEnd len="med" w="med" type="none"/>
          </a:ln>
        </p:spPr>
      </p:cxnSp>
      <p:sp>
        <p:nvSpPr>
          <p:cNvPr id="1316" name="Google Shape;1316;p63">
            <a:hlinkClick action="ppaction://hlinkshowjump?jump=previousslide"/>
          </p:cNvPr>
          <p:cNvSpPr/>
          <p:nvPr/>
        </p:nvSpPr>
        <p:spPr>
          <a:xfrm rot="10800000">
            <a:off x="745722" y="3806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315" name="Google Shape;1315;p63">
            <a:hlinkClick action="ppaction://hlinkshowjump?jump=nextslide"/>
          </p:cNvPr>
          <p:cNvSpPr/>
          <p:nvPr/>
        </p:nvSpPr>
        <p:spPr>
          <a:xfrm>
            <a:off x="745525" y="6398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0" name="Shape 1320"/>
        <p:cNvGrpSpPr/>
        <p:nvPr/>
      </p:nvGrpSpPr>
      <p:grpSpPr>
        <a:xfrm>
          <a:off x="0" y="0"/>
          <a:ext cx="0" cy="0"/>
          <a:chOff x="0" y="0"/>
          <a:chExt cx="0" cy="0"/>
        </a:xfrm>
      </p:grpSpPr>
      <p:sp>
        <p:nvSpPr>
          <p:cNvPr id="1321" name="Google Shape;1321;p64"/>
          <p:cNvSpPr txBox="1"/>
          <p:nvPr>
            <p:ph idx="1" type="body"/>
          </p:nvPr>
        </p:nvSpPr>
        <p:spPr>
          <a:xfrm>
            <a:off x="775144" y="1313000"/>
            <a:ext cx="3564900" cy="325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Did you like the resources on this template? Get them for free at our other websites.</a:t>
            </a:r>
            <a:endParaRPr>
              <a:solidFill>
                <a:schemeClr val="lt1"/>
              </a:solidFill>
            </a:endParaRPr>
          </a:p>
          <a:p>
            <a:pPr indent="0" lvl="0" marL="0" rtl="0" algn="l">
              <a:spcBef>
                <a:spcPts val="1600"/>
              </a:spcBef>
              <a:spcAft>
                <a:spcPts val="0"/>
              </a:spcAft>
              <a:buNone/>
            </a:pPr>
            <a:r>
              <a:rPr lang="en">
                <a:solidFill>
                  <a:schemeClr val="lt1"/>
                </a:solidFill>
              </a:rPr>
              <a:t>PHOTOS:</a:t>
            </a:r>
            <a:endParaRPr>
              <a:solidFill>
                <a:schemeClr val="lt1"/>
              </a:solidFill>
            </a:endParaRPr>
          </a:p>
          <a:p>
            <a:pPr indent="-317500" lvl="0" marL="457200" rtl="0" algn="l">
              <a:spcBef>
                <a:spcPts val="1600"/>
              </a:spcBef>
              <a:spcAft>
                <a:spcPts val="0"/>
              </a:spcAft>
              <a:buClr>
                <a:schemeClr val="lt1"/>
              </a:buClr>
              <a:buSzPts val="1400"/>
              <a:buChar char="●"/>
            </a:pPr>
            <a:r>
              <a:rPr lang="en">
                <a:solidFill>
                  <a:schemeClr val="lt1"/>
                </a:solidFill>
                <a:uFill>
                  <a:noFill/>
                </a:uFill>
                <a:hlinkClick r:id="rId3">
                  <a:extLst>
                    <a:ext uri="{A12FA001-AC4F-418D-AE19-62706E023703}">
                      <ahyp:hlinkClr val="tx"/>
                    </a:ext>
                  </a:extLst>
                </a:hlinkClick>
              </a:rPr>
              <a:t>Friendly colleagues with devices at desk</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uFill>
                  <a:noFill/>
                </a:uFill>
                <a:hlinkClick r:id="rId4">
                  <a:extLst>
                    <a:ext uri="{A12FA001-AC4F-418D-AE19-62706E023703}">
                      <ahyp:hlinkClr val="tx"/>
                    </a:ext>
                  </a:extLst>
                </a:hlinkClick>
              </a:rPr>
              <a:t>Close-up happy guy wearing vr glasses</a:t>
            </a:r>
            <a:endParaRPr>
              <a:solidFill>
                <a:schemeClr val="lt1"/>
              </a:solidFill>
            </a:endParaRPr>
          </a:p>
          <a:p>
            <a:pPr indent="0" lvl="0" marL="0" rtl="0" algn="l">
              <a:spcBef>
                <a:spcPts val="1600"/>
              </a:spcBef>
              <a:spcAft>
                <a:spcPts val="0"/>
              </a:spcAft>
              <a:buNone/>
            </a:pPr>
            <a:r>
              <a:rPr lang="en">
                <a:solidFill>
                  <a:schemeClr val="lt1"/>
                </a:solidFill>
              </a:rPr>
              <a:t>MOCK-UPS:</a:t>
            </a:r>
            <a:endParaRPr>
              <a:solidFill>
                <a:schemeClr val="lt1"/>
              </a:solidFill>
            </a:endParaRPr>
          </a:p>
          <a:p>
            <a:pPr indent="-317500" lvl="0" marL="457200" rtl="0" algn="l">
              <a:spcBef>
                <a:spcPts val="1600"/>
              </a:spcBef>
              <a:spcAft>
                <a:spcPts val="0"/>
              </a:spcAft>
              <a:buClr>
                <a:schemeClr val="lt1"/>
              </a:buClr>
              <a:buSzPts val="1400"/>
              <a:buChar char="●"/>
            </a:pPr>
            <a:r>
              <a:rPr lang="en">
                <a:solidFill>
                  <a:schemeClr val="lt1"/>
                </a:solidFill>
                <a:uFill>
                  <a:noFill/>
                </a:uFill>
                <a:hlinkClick r:id="rId5">
                  <a:extLst>
                    <a:ext uri="{A12FA001-AC4F-418D-AE19-62706E023703}">
                      <ahyp:hlinkClr val="tx"/>
                    </a:ext>
                  </a:extLst>
                </a:hlinkClick>
              </a:rPr>
              <a:t>Simple modern business stationery</a:t>
            </a:r>
            <a:endParaRPr>
              <a:solidFill>
                <a:schemeClr val="lt1"/>
              </a:solidFill>
            </a:endParaRPr>
          </a:p>
        </p:txBody>
      </p:sp>
      <p:sp>
        <p:nvSpPr>
          <p:cNvPr id="1322" name="Google Shape;1322;p64"/>
          <p:cNvSpPr txBox="1"/>
          <p:nvPr>
            <p:ph idx="2" type="body"/>
          </p:nvPr>
        </p:nvSpPr>
        <p:spPr>
          <a:xfrm>
            <a:off x="4803956" y="1313000"/>
            <a:ext cx="3564900" cy="325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VECTORS:</a:t>
            </a:r>
            <a:endParaRPr>
              <a:solidFill>
                <a:schemeClr val="lt1"/>
              </a:solidFill>
            </a:endParaRPr>
          </a:p>
          <a:p>
            <a:pPr indent="-317500" lvl="0" marL="457200" rtl="0" algn="l">
              <a:spcBef>
                <a:spcPts val="1600"/>
              </a:spcBef>
              <a:spcAft>
                <a:spcPts val="0"/>
              </a:spcAft>
              <a:buClr>
                <a:schemeClr val="lt1"/>
              </a:buClr>
              <a:buSzPts val="1400"/>
              <a:buChar char="●"/>
            </a:pPr>
            <a:r>
              <a:rPr lang="en">
                <a:solidFill>
                  <a:schemeClr val="lt1"/>
                </a:solidFill>
                <a:uFill>
                  <a:noFill/>
                </a:uFill>
                <a:hlinkClick r:id="rId6">
                  <a:extLst>
                    <a:ext uri="{A12FA001-AC4F-418D-AE19-62706E023703}">
                      <ahyp:hlinkClr val="tx"/>
                    </a:ext>
                  </a:extLst>
                </a:hlinkClick>
              </a:rPr>
              <a:t>Geometric logo collection</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uFill>
                  <a:noFill/>
                </a:uFill>
                <a:hlinkClick r:id="rId7">
                  <a:extLst>
                    <a:ext uri="{A12FA001-AC4F-418D-AE19-62706E023703}">
                      <ahyp:hlinkClr val="tx"/>
                    </a:ext>
                  </a:extLst>
                </a:hlinkClick>
              </a:rPr>
              <a:t>Neon lights technology background</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uFill>
                  <a:noFill/>
                </a:uFill>
                <a:hlinkClick r:id="rId8">
                  <a:extLst>
                    <a:ext uri="{A12FA001-AC4F-418D-AE19-62706E023703}">
                      <ahyp:hlinkClr val="tx"/>
                    </a:ext>
                  </a:extLst>
                </a:hlinkClick>
              </a:rPr>
              <a:t>Blue abstract hud technology background</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uFill>
                  <a:noFill/>
                </a:uFill>
                <a:hlinkClick r:id="rId9">
                  <a:extLst>
                    <a:ext uri="{A12FA001-AC4F-418D-AE19-62706E023703}">
                      <ahyp:hlinkClr val="tx"/>
                    </a:ext>
                  </a:extLst>
                </a:hlinkClick>
              </a:rPr>
              <a:t>Technology background</a:t>
            </a:r>
            <a:endParaRPr>
              <a:solidFill>
                <a:schemeClr val="lt1"/>
              </a:solidFill>
            </a:endParaRPr>
          </a:p>
          <a:p>
            <a:pPr indent="0" lvl="0" marL="0" rtl="0" algn="l">
              <a:spcBef>
                <a:spcPts val="1600"/>
              </a:spcBef>
              <a:spcAft>
                <a:spcPts val="0"/>
              </a:spcAft>
              <a:buNone/>
            </a:pPr>
            <a:r>
              <a:rPr lang="en">
                <a:solidFill>
                  <a:schemeClr val="lt1"/>
                </a:solidFill>
              </a:rPr>
              <a:t>ICONS:</a:t>
            </a:r>
            <a:endParaRPr>
              <a:solidFill>
                <a:schemeClr val="lt1"/>
              </a:solidFill>
            </a:endParaRPr>
          </a:p>
          <a:p>
            <a:pPr indent="-317500" lvl="0" marL="457200" rtl="0" algn="l">
              <a:spcBef>
                <a:spcPts val="1600"/>
              </a:spcBef>
              <a:spcAft>
                <a:spcPts val="0"/>
              </a:spcAft>
              <a:buClr>
                <a:schemeClr val="lt1"/>
              </a:buClr>
              <a:buSzPts val="1400"/>
              <a:buChar char="●"/>
            </a:pPr>
            <a:r>
              <a:rPr lang="en">
                <a:solidFill>
                  <a:schemeClr val="lt1"/>
                </a:solidFill>
                <a:uFill>
                  <a:noFill/>
                </a:uFill>
                <a:hlinkClick r:id="rId10">
                  <a:extLst>
                    <a:ext uri="{A12FA001-AC4F-418D-AE19-62706E023703}">
                      <ahyp:hlinkClr val="tx"/>
                    </a:ext>
                  </a:extLst>
                </a:hlinkClick>
              </a:rPr>
              <a:t>Technology Icon Pack</a:t>
            </a:r>
            <a:endParaRPr>
              <a:solidFill>
                <a:schemeClr val="lt1"/>
              </a:solidFill>
            </a:endParaRPr>
          </a:p>
          <a:p>
            <a:pPr indent="0" lvl="0" marL="0" rtl="0" algn="l">
              <a:spcBef>
                <a:spcPts val="1600"/>
              </a:spcBef>
              <a:spcAft>
                <a:spcPts val="1600"/>
              </a:spcAft>
              <a:buNone/>
            </a:pPr>
            <a:r>
              <a:t/>
            </a:r>
            <a:endParaRPr>
              <a:solidFill>
                <a:schemeClr val="lt1"/>
              </a:solidFill>
            </a:endParaRPr>
          </a:p>
        </p:txBody>
      </p:sp>
      <p:sp>
        <p:nvSpPr>
          <p:cNvPr id="1323" name="Google Shape;1323;p64"/>
          <p:cNvSpPr txBox="1"/>
          <p:nvPr>
            <p:ph type="title"/>
          </p:nvPr>
        </p:nvSpPr>
        <p:spPr>
          <a:xfrm>
            <a:off x="3972475" y="378225"/>
            <a:ext cx="43986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Resources</a:t>
            </a:r>
            <a:endParaRPr/>
          </a:p>
        </p:txBody>
      </p:sp>
      <p:cxnSp>
        <p:nvCxnSpPr>
          <p:cNvPr id="1324" name="Google Shape;1324;p64"/>
          <p:cNvCxnSpPr>
            <a:stCxn id="1325" idx="0"/>
          </p:cNvCxnSpPr>
          <p:nvPr/>
        </p:nvCxnSpPr>
        <p:spPr>
          <a:xfrm rot="10800000">
            <a:off x="789775" y="-6911"/>
            <a:ext cx="0" cy="646800"/>
          </a:xfrm>
          <a:prstGeom prst="straightConnector1">
            <a:avLst/>
          </a:prstGeom>
          <a:noFill/>
          <a:ln cap="flat" cmpd="sng" w="19050">
            <a:solidFill>
              <a:schemeClr val="lt1"/>
            </a:solidFill>
            <a:prstDash val="solid"/>
            <a:round/>
            <a:headEnd len="med" w="med" type="none"/>
            <a:tailEnd len="med" w="med" type="none"/>
          </a:ln>
        </p:spPr>
      </p:cxnSp>
      <p:sp>
        <p:nvSpPr>
          <p:cNvPr id="1326" name="Google Shape;1326;p64">
            <a:hlinkClick action="ppaction://hlinkshowjump?jump=previousslide"/>
          </p:cNvPr>
          <p:cNvSpPr/>
          <p:nvPr/>
        </p:nvSpPr>
        <p:spPr>
          <a:xfrm rot="10800000">
            <a:off x="745722" y="3806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325" name="Google Shape;1325;p64">
            <a:hlinkClick action="ppaction://hlinkshowjump?jump=nextslide"/>
          </p:cNvPr>
          <p:cNvSpPr/>
          <p:nvPr/>
        </p:nvSpPr>
        <p:spPr>
          <a:xfrm>
            <a:off x="745525" y="6398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0" name="Shape 1330"/>
        <p:cNvGrpSpPr/>
        <p:nvPr/>
      </p:nvGrpSpPr>
      <p:grpSpPr>
        <a:xfrm>
          <a:off x="0" y="0"/>
          <a:ext cx="0" cy="0"/>
          <a:chOff x="0" y="0"/>
          <a:chExt cx="0" cy="0"/>
        </a:xfrm>
      </p:grpSpPr>
      <p:sp>
        <p:nvSpPr>
          <p:cNvPr id="1331" name="Google Shape;1331;p6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332" name="Google Shape;1332;p65"/>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333" name="Google Shape;1333;p65"/>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7" name="Shape 1337"/>
        <p:cNvGrpSpPr/>
        <p:nvPr/>
      </p:nvGrpSpPr>
      <p:grpSpPr>
        <a:xfrm>
          <a:off x="0" y="0"/>
          <a:ext cx="0" cy="0"/>
          <a:chOff x="0" y="0"/>
          <a:chExt cx="0" cy="0"/>
        </a:xfrm>
      </p:grpSpPr>
      <p:sp>
        <p:nvSpPr>
          <p:cNvPr id="1338" name="Google Shape;1338;p66"/>
          <p:cNvSpPr txBox="1"/>
          <p:nvPr>
            <p:ph idx="4294967295" type="title"/>
          </p:nvPr>
        </p:nvSpPr>
        <p:spPr>
          <a:xfrm>
            <a:off x="1038475"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339" name="Google Shape;1339;p66"/>
          <p:cNvSpPr txBox="1"/>
          <p:nvPr>
            <p:ph idx="4294967295" type="body"/>
          </p:nvPr>
        </p:nvSpPr>
        <p:spPr>
          <a:xfrm>
            <a:off x="1058225"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340" name="Google Shape;1340;p66"/>
          <p:cNvSpPr txBox="1"/>
          <p:nvPr>
            <p:ph idx="4294967295" type="body"/>
          </p:nvPr>
        </p:nvSpPr>
        <p:spPr>
          <a:xfrm>
            <a:off x="1058225"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Montserrat</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https://fonts.google.com/specimen/Montserrat</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Montserrat Alternates</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https://fonts.google.com/specimen/Montserrat+Alternates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341" name="Google Shape;1341;p66"/>
          <p:cNvGrpSpPr/>
          <p:nvPr/>
        </p:nvGrpSpPr>
        <p:grpSpPr>
          <a:xfrm>
            <a:off x="1531600" y="3498875"/>
            <a:ext cx="6100525" cy="754200"/>
            <a:chOff x="1521738" y="3498875"/>
            <a:chExt cx="6100525" cy="754200"/>
          </a:xfrm>
        </p:grpSpPr>
        <p:sp>
          <p:nvSpPr>
            <p:cNvPr id="1342" name="Google Shape;1342;p66"/>
            <p:cNvSpPr/>
            <p:nvPr/>
          </p:nvSpPr>
          <p:spPr>
            <a:xfrm>
              <a:off x="6830863" y="34988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6"/>
            <p:cNvSpPr/>
            <p:nvPr/>
          </p:nvSpPr>
          <p:spPr>
            <a:xfrm>
              <a:off x="3645388" y="3498875"/>
              <a:ext cx="791400" cy="754200"/>
            </a:xfrm>
            <a:prstGeom prst="roundRect">
              <a:avLst>
                <a:gd fmla="val 16667" name="adj"/>
              </a:avLst>
            </a:prstGeom>
            <a:solidFill>
              <a:srgbClr val="06BAD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6"/>
            <p:cNvSpPr txBox="1"/>
            <p:nvPr/>
          </p:nvSpPr>
          <p:spPr>
            <a:xfrm>
              <a:off x="68308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7343E"/>
                  </a:solidFill>
                </a:rPr>
                <a:t>#ffffff</a:t>
              </a:r>
              <a:endParaRPr sz="1000">
                <a:solidFill>
                  <a:srgbClr val="27343E"/>
                </a:solidFill>
              </a:endParaRPr>
            </a:p>
          </p:txBody>
        </p:sp>
        <p:sp>
          <p:nvSpPr>
            <p:cNvPr id="1345" name="Google Shape;1345;p66"/>
            <p:cNvSpPr txBox="1"/>
            <p:nvPr/>
          </p:nvSpPr>
          <p:spPr>
            <a:xfrm>
              <a:off x="36453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#06bad6</a:t>
              </a:r>
              <a:endParaRPr sz="1000">
                <a:solidFill>
                  <a:srgbClr val="FFFFFF"/>
                </a:solidFill>
              </a:endParaRPr>
            </a:p>
          </p:txBody>
        </p:sp>
        <p:sp>
          <p:nvSpPr>
            <p:cNvPr id="1346" name="Google Shape;1346;p66"/>
            <p:cNvSpPr/>
            <p:nvPr/>
          </p:nvSpPr>
          <p:spPr>
            <a:xfrm>
              <a:off x="5769038" y="3498875"/>
              <a:ext cx="791400" cy="754200"/>
            </a:xfrm>
            <a:prstGeom prst="roundRect">
              <a:avLst>
                <a:gd fmla="val 16667" name="adj"/>
              </a:avLst>
            </a:prstGeom>
            <a:solidFill>
              <a:srgbClr val="B7B7B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6"/>
            <p:cNvSpPr txBox="1"/>
            <p:nvPr/>
          </p:nvSpPr>
          <p:spPr>
            <a:xfrm>
              <a:off x="57690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7343E"/>
                  </a:solidFill>
                </a:rPr>
                <a:t>#b7b7b7</a:t>
              </a:r>
              <a:endParaRPr sz="1000">
                <a:solidFill>
                  <a:srgbClr val="27343E"/>
                </a:solidFill>
              </a:endParaRPr>
            </a:p>
          </p:txBody>
        </p:sp>
        <p:sp>
          <p:nvSpPr>
            <p:cNvPr id="1348" name="Google Shape;1348;p66"/>
            <p:cNvSpPr/>
            <p:nvPr/>
          </p:nvSpPr>
          <p:spPr>
            <a:xfrm>
              <a:off x="4707213" y="3498875"/>
              <a:ext cx="791400" cy="754200"/>
            </a:xfrm>
            <a:prstGeom prst="roundRect">
              <a:avLst>
                <a:gd fmla="val 16667" name="adj"/>
              </a:avLst>
            </a:prstGeom>
            <a:solidFill>
              <a:srgbClr val="A1F1F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6"/>
            <p:cNvSpPr txBox="1"/>
            <p:nvPr/>
          </p:nvSpPr>
          <p:spPr>
            <a:xfrm>
              <a:off x="47072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7343E"/>
                  </a:solidFill>
                </a:rPr>
                <a:t>#a1f1fe</a:t>
              </a:r>
              <a:endParaRPr sz="1000">
                <a:solidFill>
                  <a:srgbClr val="27343E"/>
                </a:solidFill>
              </a:endParaRPr>
            </a:p>
          </p:txBody>
        </p:sp>
        <p:sp>
          <p:nvSpPr>
            <p:cNvPr id="1350" name="Google Shape;1350;p66"/>
            <p:cNvSpPr/>
            <p:nvPr/>
          </p:nvSpPr>
          <p:spPr>
            <a:xfrm>
              <a:off x="2583563" y="3498875"/>
              <a:ext cx="791400" cy="754200"/>
            </a:xfrm>
            <a:prstGeom prst="roundRect">
              <a:avLst>
                <a:gd fmla="val 16667" name="adj"/>
              </a:avLst>
            </a:prstGeom>
            <a:solidFill>
              <a:srgbClr val="02227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6"/>
            <p:cNvSpPr txBox="1"/>
            <p:nvPr/>
          </p:nvSpPr>
          <p:spPr>
            <a:xfrm>
              <a:off x="25835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#02227f</a:t>
              </a:r>
              <a:endParaRPr sz="1000">
                <a:solidFill>
                  <a:srgbClr val="FFFFFF"/>
                </a:solidFill>
              </a:endParaRPr>
            </a:p>
          </p:txBody>
        </p:sp>
        <p:sp>
          <p:nvSpPr>
            <p:cNvPr id="1352" name="Google Shape;1352;p66"/>
            <p:cNvSpPr/>
            <p:nvPr/>
          </p:nvSpPr>
          <p:spPr>
            <a:xfrm>
              <a:off x="1521738" y="3498875"/>
              <a:ext cx="791400" cy="754200"/>
            </a:xfrm>
            <a:prstGeom prst="roundRect">
              <a:avLst>
                <a:gd fmla="val 16667" name="adj"/>
              </a:avLst>
            </a:prstGeom>
            <a:solidFill>
              <a:srgbClr val="01144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6"/>
            <p:cNvSpPr txBox="1"/>
            <p:nvPr/>
          </p:nvSpPr>
          <p:spPr>
            <a:xfrm>
              <a:off x="15217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#011446</a:t>
              </a:r>
              <a:endParaRPr sz="1000">
                <a:solidFill>
                  <a:srgbClr val="FFFFFF"/>
                </a:solidFil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7" name="Shape 1357"/>
        <p:cNvGrpSpPr/>
        <p:nvPr/>
      </p:nvGrpSpPr>
      <p:grpSpPr>
        <a:xfrm>
          <a:off x="0" y="0"/>
          <a:ext cx="0" cy="0"/>
          <a:chOff x="0" y="0"/>
          <a:chExt cx="0" cy="0"/>
        </a:xfrm>
      </p:grpSpPr>
      <p:sp>
        <p:nvSpPr>
          <p:cNvPr id="1358" name="Google Shape;1358;p67"/>
          <p:cNvSpPr txBox="1"/>
          <p:nvPr/>
        </p:nvSpPr>
        <p:spPr>
          <a:xfrm>
            <a:off x="1068100" y="66640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
        <p:nvSpPr>
          <p:cNvPr id="1359" name="Google Shape;1359;p67"/>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1360" name="Google Shape;1360;p67"/>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361" name="Google Shape;1361;p67"/>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1362" name="Google Shape;1362;p67"/>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1363" name="Google Shape;1363;p67"/>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1364" name="Google Shape;1364;p67"/>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1365" name="Google Shape;1365;p67"/>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1366" name="Google Shape;1366;p67"/>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1367" name="Google Shape;1367;p67"/>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1368" name="Google Shape;1368;p67"/>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1369" name="Google Shape;1369;p67"/>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3" name="Shape 1373"/>
        <p:cNvGrpSpPr/>
        <p:nvPr/>
      </p:nvGrpSpPr>
      <p:grpSpPr>
        <a:xfrm>
          <a:off x="0" y="0"/>
          <a:ext cx="0" cy="0"/>
          <a:chOff x="0" y="0"/>
          <a:chExt cx="0" cy="0"/>
        </a:xfrm>
      </p:grpSpPr>
      <p:sp>
        <p:nvSpPr>
          <p:cNvPr id="1374" name="Google Shape;1374;p6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1375" name="Google Shape;1375;p68"/>
          <p:cNvGrpSpPr/>
          <p:nvPr/>
        </p:nvGrpSpPr>
        <p:grpSpPr>
          <a:xfrm>
            <a:off x="5156078" y="3085736"/>
            <a:ext cx="474294" cy="551291"/>
            <a:chOff x="4727025" y="1332775"/>
            <a:chExt cx="59900" cy="69625"/>
          </a:xfrm>
        </p:grpSpPr>
        <p:sp>
          <p:nvSpPr>
            <p:cNvPr id="1376" name="Google Shape;1376;p6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68"/>
          <p:cNvGrpSpPr/>
          <p:nvPr/>
        </p:nvGrpSpPr>
        <p:grpSpPr>
          <a:xfrm>
            <a:off x="5769734" y="2314340"/>
            <a:ext cx="555653" cy="557031"/>
            <a:chOff x="4820425" y="1329900"/>
            <a:chExt cx="70175" cy="70350"/>
          </a:xfrm>
        </p:grpSpPr>
        <p:sp>
          <p:nvSpPr>
            <p:cNvPr id="1379" name="Google Shape;1379;p6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68"/>
          <p:cNvGrpSpPr/>
          <p:nvPr/>
        </p:nvGrpSpPr>
        <p:grpSpPr>
          <a:xfrm>
            <a:off x="6396103" y="2318845"/>
            <a:ext cx="582574" cy="533871"/>
            <a:chOff x="4903200" y="1331525"/>
            <a:chExt cx="73575" cy="67425"/>
          </a:xfrm>
        </p:grpSpPr>
        <p:sp>
          <p:nvSpPr>
            <p:cNvPr id="1384" name="Google Shape;1384;p6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 name="Google Shape;1386;p68"/>
          <p:cNvGrpSpPr/>
          <p:nvPr/>
        </p:nvGrpSpPr>
        <p:grpSpPr>
          <a:xfrm>
            <a:off x="5755581" y="3078709"/>
            <a:ext cx="583960" cy="565345"/>
            <a:chOff x="4815575" y="1416800"/>
            <a:chExt cx="73750" cy="71400"/>
          </a:xfrm>
        </p:grpSpPr>
        <p:sp>
          <p:nvSpPr>
            <p:cNvPr id="1387" name="Google Shape;1387;p6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 name="Google Shape;1390;p68"/>
          <p:cNvGrpSpPr/>
          <p:nvPr/>
        </p:nvGrpSpPr>
        <p:grpSpPr>
          <a:xfrm>
            <a:off x="6390362" y="3108896"/>
            <a:ext cx="589898" cy="504970"/>
            <a:chOff x="4902475" y="1418875"/>
            <a:chExt cx="74500" cy="63775"/>
          </a:xfrm>
        </p:grpSpPr>
        <p:sp>
          <p:nvSpPr>
            <p:cNvPr id="1391" name="Google Shape;1391;p6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68"/>
          <p:cNvGrpSpPr/>
          <p:nvPr/>
        </p:nvGrpSpPr>
        <p:grpSpPr>
          <a:xfrm>
            <a:off x="5765577" y="3826000"/>
            <a:ext cx="563967" cy="567127"/>
            <a:chOff x="4818100" y="1507675"/>
            <a:chExt cx="71225" cy="71625"/>
          </a:xfrm>
        </p:grpSpPr>
        <p:sp>
          <p:nvSpPr>
            <p:cNvPr id="1394" name="Google Shape;1394;p6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68"/>
          <p:cNvGrpSpPr/>
          <p:nvPr/>
        </p:nvGrpSpPr>
        <p:grpSpPr>
          <a:xfrm>
            <a:off x="5079075" y="3829461"/>
            <a:ext cx="628301" cy="588505"/>
            <a:chOff x="4721450" y="1509475"/>
            <a:chExt cx="79350" cy="74325"/>
          </a:xfrm>
        </p:grpSpPr>
        <p:sp>
          <p:nvSpPr>
            <p:cNvPr id="1399" name="Google Shape;1399;p6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68"/>
          <p:cNvGrpSpPr/>
          <p:nvPr/>
        </p:nvGrpSpPr>
        <p:grpSpPr>
          <a:xfrm>
            <a:off x="6424608" y="3814027"/>
            <a:ext cx="557038" cy="562772"/>
            <a:chOff x="4906800" y="1507500"/>
            <a:chExt cx="70350" cy="71075"/>
          </a:xfrm>
        </p:grpSpPr>
        <p:sp>
          <p:nvSpPr>
            <p:cNvPr id="1404" name="Google Shape;1404;p6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68"/>
          <p:cNvGrpSpPr/>
          <p:nvPr/>
        </p:nvGrpSpPr>
        <p:grpSpPr>
          <a:xfrm>
            <a:off x="4462216" y="2340963"/>
            <a:ext cx="517934" cy="517934"/>
            <a:chOff x="3736598" y="2170606"/>
            <a:chExt cx="404889" cy="404889"/>
          </a:xfrm>
        </p:grpSpPr>
        <p:sp>
          <p:nvSpPr>
            <p:cNvPr id="1410" name="Google Shape;1410;p6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 name="Google Shape;1414;p68"/>
          <p:cNvGrpSpPr/>
          <p:nvPr/>
        </p:nvGrpSpPr>
        <p:grpSpPr>
          <a:xfrm>
            <a:off x="3729277" y="2341061"/>
            <a:ext cx="586986" cy="517740"/>
            <a:chOff x="3161917" y="2170682"/>
            <a:chExt cx="458870" cy="404737"/>
          </a:xfrm>
        </p:grpSpPr>
        <p:sp>
          <p:nvSpPr>
            <p:cNvPr id="1415" name="Google Shape;1415;p6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 name="Google Shape;1418;p68"/>
          <p:cNvGrpSpPr/>
          <p:nvPr/>
        </p:nvGrpSpPr>
        <p:grpSpPr>
          <a:xfrm>
            <a:off x="3752299" y="3102400"/>
            <a:ext cx="540943" cy="517963"/>
            <a:chOff x="3179914" y="2889488"/>
            <a:chExt cx="422876" cy="404911"/>
          </a:xfrm>
        </p:grpSpPr>
        <p:sp>
          <p:nvSpPr>
            <p:cNvPr id="1419" name="Google Shape;1419;p6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68"/>
          <p:cNvGrpSpPr/>
          <p:nvPr/>
        </p:nvGrpSpPr>
        <p:grpSpPr>
          <a:xfrm>
            <a:off x="4453093" y="3102358"/>
            <a:ext cx="536180" cy="518047"/>
            <a:chOff x="3729467" y="2889422"/>
            <a:chExt cx="419153" cy="404977"/>
          </a:xfrm>
        </p:grpSpPr>
        <p:sp>
          <p:nvSpPr>
            <p:cNvPr id="1426" name="Google Shape;1426;p6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68"/>
          <p:cNvGrpSpPr/>
          <p:nvPr/>
        </p:nvGrpSpPr>
        <p:grpSpPr>
          <a:xfrm>
            <a:off x="1990126" y="3445787"/>
            <a:ext cx="965351" cy="134611"/>
            <a:chOff x="4411970" y="2962952"/>
            <a:chExt cx="706544" cy="104212"/>
          </a:xfrm>
        </p:grpSpPr>
        <p:sp>
          <p:nvSpPr>
            <p:cNvPr id="1434" name="Google Shape;1434;p6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68"/>
          <p:cNvGrpSpPr/>
          <p:nvPr/>
        </p:nvGrpSpPr>
        <p:grpSpPr>
          <a:xfrm>
            <a:off x="1990126" y="3041077"/>
            <a:ext cx="960158" cy="289172"/>
            <a:chOff x="4411970" y="2726085"/>
            <a:chExt cx="643107" cy="193659"/>
          </a:xfrm>
        </p:grpSpPr>
        <p:sp>
          <p:nvSpPr>
            <p:cNvPr id="1439" name="Google Shape;1439;p6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 name="Google Shape;1442;p68"/>
          <p:cNvGrpSpPr/>
          <p:nvPr/>
        </p:nvGrpSpPr>
        <p:grpSpPr>
          <a:xfrm>
            <a:off x="998624" y="3295400"/>
            <a:ext cx="811503" cy="252584"/>
            <a:chOff x="4411970" y="4340222"/>
            <a:chExt cx="779467" cy="242683"/>
          </a:xfrm>
        </p:grpSpPr>
        <p:sp>
          <p:nvSpPr>
            <p:cNvPr id="1443" name="Google Shape;1443;p6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68"/>
          <p:cNvGrpSpPr/>
          <p:nvPr/>
        </p:nvGrpSpPr>
        <p:grpSpPr>
          <a:xfrm>
            <a:off x="1990126" y="2709308"/>
            <a:ext cx="965160" cy="216230"/>
            <a:chOff x="4411970" y="2468674"/>
            <a:chExt cx="747317" cy="167425"/>
          </a:xfrm>
        </p:grpSpPr>
        <p:sp>
          <p:nvSpPr>
            <p:cNvPr id="1447" name="Google Shape;1447;p6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 name="Google Shape;1449;p68"/>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0" name="Google Shape;1450;p68"/>
          <p:cNvGrpSpPr/>
          <p:nvPr/>
        </p:nvGrpSpPr>
        <p:grpSpPr>
          <a:xfrm>
            <a:off x="997692" y="2334687"/>
            <a:ext cx="1959041" cy="208784"/>
            <a:chOff x="6336019" y="3733725"/>
            <a:chExt cx="2566206" cy="351310"/>
          </a:xfrm>
        </p:grpSpPr>
        <p:sp>
          <p:nvSpPr>
            <p:cNvPr id="1451" name="Google Shape;1451;p6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68"/>
          <p:cNvGrpSpPr/>
          <p:nvPr/>
        </p:nvGrpSpPr>
        <p:grpSpPr>
          <a:xfrm>
            <a:off x="1990126" y="3950602"/>
            <a:ext cx="946551" cy="153200"/>
            <a:chOff x="4404545" y="3301592"/>
            <a:chExt cx="782403" cy="129272"/>
          </a:xfrm>
        </p:grpSpPr>
        <p:sp>
          <p:nvSpPr>
            <p:cNvPr id="1456" name="Google Shape;1456;p6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68"/>
          <p:cNvGrpSpPr/>
          <p:nvPr/>
        </p:nvGrpSpPr>
        <p:grpSpPr>
          <a:xfrm>
            <a:off x="1990126" y="3695937"/>
            <a:ext cx="962257" cy="139127"/>
            <a:chOff x="4411970" y="3131459"/>
            <a:chExt cx="710520" cy="117397"/>
          </a:xfrm>
        </p:grpSpPr>
        <p:sp>
          <p:nvSpPr>
            <p:cNvPr id="1459" name="Google Shape;1459;p6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461" name="Google Shape;1461;p68"/>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2" name="Google Shape;1462;p68"/>
          <p:cNvGrpSpPr/>
          <p:nvPr/>
        </p:nvGrpSpPr>
        <p:grpSpPr>
          <a:xfrm>
            <a:off x="990271" y="3621603"/>
            <a:ext cx="823838" cy="458988"/>
            <a:chOff x="4411970" y="1801825"/>
            <a:chExt cx="734586" cy="409262"/>
          </a:xfrm>
        </p:grpSpPr>
        <p:sp>
          <p:nvSpPr>
            <p:cNvPr id="1463" name="Google Shape;1463;p6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68"/>
          <p:cNvGrpSpPr/>
          <p:nvPr/>
        </p:nvGrpSpPr>
        <p:grpSpPr>
          <a:xfrm>
            <a:off x="3095243" y="2339173"/>
            <a:ext cx="521514" cy="521514"/>
            <a:chOff x="5681300" y="2527788"/>
            <a:chExt cx="805800" cy="805800"/>
          </a:xfrm>
        </p:grpSpPr>
        <p:sp>
          <p:nvSpPr>
            <p:cNvPr id="1466" name="Google Shape;1466;p6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68"/>
          <p:cNvGrpSpPr/>
          <p:nvPr/>
        </p:nvGrpSpPr>
        <p:grpSpPr>
          <a:xfrm>
            <a:off x="3089483" y="3094865"/>
            <a:ext cx="533033" cy="533033"/>
            <a:chOff x="4049800" y="640400"/>
            <a:chExt cx="858900" cy="858900"/>
          </a:xfrm>
        </p:grpSpPr>
        <p:sp>
          <p:nvSpPr>
            <p:cNvPr id="1469" name="Google Shape;1469;p6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68"/>
          <p:cNvGrpSpPr/>
          <p:nvPr/>
        </p:nvGrpSpPr>
        <p:grpSpPr>
          <a:xfrm>
            <a:off x="3014966" y="3772543"/>
            <a:ext cx="682068" cy="682068"/>
            <a:chOff x="5080188" y="927900"/>
            <a:chExt cx="961200" cy="961200"/>
          </a:xfrm>
        </p:grpSpPr>
        <p:sp>
          <p:nvSpPr>
            <p:cNvPr id="1472" name="Google Shape;1472;p6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68"/>
          <p:cNvGrpSpPr/>
          <p:nvPr/>
        </p:nvGrpSpPr>
        <p:grpSpPr>
          <a:xfrm>
            <a:off x="4478465" y="3869234"/>
            <a:ext cx="505650" cy="504006"/>
            <a:chOff x="6039282" y="1042577"/>
            <a:chExt cx="734315" cy="731929"/>
          </a:xfrm>
        </p:grpSpPr>
        <p:sp>
          <p:nvSpPr>
            <p:cNvPr id="1481" name="Google Shape;1481;p6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68"/>
          <p:cNvGrpSpPr/>
          <p:nvPr/>
        </p:nvGrpSpPr>
        <p:grpSpPr>
          <a:xfrm>
            <a:off x="5091067" y="2298862"/>
            <a:ext cx="567744" cy="602136"/>
            <a:chOff x="1825800" y="1651625"/>
            <a:chExt cx="539989" cy="571775"/>
          </a:xfrm>
        </p:grpSpPr>
        <p:sp>
          <p:nvSpPr>
            <p:cNvPr id="1503" name="Google Shape;1503;p6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68"/>
          <p:cNvGrpSpPr/>
          <p:nvPr/>
        </p:nvGrpSpPr>
        <p:grpSpPr>
          <a:xfrm>
            <a:off x="3765995" y="3855579"/>
            <a:ext cx="508123" cy="507955"/>
            <a:chOff x="1897577" y="2802432"/>
            <a:chExt cx="492176" cy="492014"/>
          </a:xfrm>
        </p:grpSpPr>
        <p:sp>
          <p:nvSpPr>
            <p:cNvPr id="1508" name="Google Shape;1508;p6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68"/>
          <p:cNvGrpSpPr/>
          <p:nvPr/>
        </p:nvGrpSpPr>
        <p:grpSpPr>
          <a:xfrm>
            <a:off x="997525" y="4169123"/>
            <a:ext cx="809227" cy="200842"/>
            <a:chOff x="2013045" y="4813233"/>
            <a:chExt cx="921986" cy="228854"/>
          </a:xfrm>
        </p:grpSpPr>
        <p:sp>
          <p:nvSpPr>
            <p:cNvPr id="1521" name="Google Shape;1521;p6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68"/>
          <p:cNvGrpSpPr/>
          <p:nvPr/>
        </p:nvGrpSpPr>
        <p:grpSpPr>
          <a:xfrm>
            <a:off x="1005985" y="2656004"/>
            <a:ext cx="792421" cy="269941"/>
            <a:chOff x="1046767" y="4756633"/>
            <a:chExt cx="859646" cy="292841"/>
          </a:xfrm>
        </p:grpSpPr>
        <p:sp>
          <p:nvSpPr>
            <p:cNvPr id="1524" name="Google Shape;1524;p6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7" name="Google Shape;1527;p68"/>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8"/>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8"/>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8"/>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68"/>
          <p:cNvGrpSpPr/>
          <p:nvPr/>
        </p:nvGrpSpPr>
        <p:grpSpPr>
          <a:xfrm>
            <a:off x="7141841" y="2550562"/>
            <a:ext cx="166473" cy="141497"/>
            <a:chOff x="4660325" y="1866850"/>
            <a:chExt cx="68350" cy="58100"/>
          </a:xfrm>
        </p:grpSpPr>
        <p:sp>
          <p:nvSpPr>
            <p:cNvPr id="1532" name="Google Shape;1532;p6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68"/>
          <p:cNvGrpSpPr/>
          <p:nvPr/>
        </p:nvGrpSpPr>
        <p:grpSpPr>
          <a:xfrm>
            <a:off x="7451186" y="2576286"/>
            <a:ext cx="162515" cy="90049"/>
            <a:chOff x="4791775" y="1877500"/>
            <a:chExt cx="66725" cy="36975"/>
          </a:xfrm>
        </p:grpSpPr>
        <p:sp>
          <p:nvSpPr>
            <p:cNvPr id="1535" name="Google Shape;1535;p6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68"/>
          <p:cNvGrpSpPr/>
          <p:nvPr/>
        </p:nvGrpSpPr>
        <p:grpSpPr>
          <a:xfrm>
            <a:off x="7772899" y="2576286"/>
            <a:ext cx="144979" cy="90049"/>
            <a:chOff x="4923925" y="1877500"/>
            <a:chExt cx="59525" cy="36975"/>
          </a:xfrm>
        </p:grpSpPr>
        <p:sp>
          <p:nvSpPr>
            <p:cNvPr id="1538" name="Google Shape;1538;p6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68"/>
          <p:cNvGrpSpPr/>
          <p:nvPr/>
        </p:nvGrpSpPr>
        <p:grpSpPr>
          <a:xfrm>
            <a:off x="8067390" y="2558477"/>
            <a:ext cx="141447" cy="125667"/>
            <a:chOff x="5058450" y="1870100"/>
            <a:chExt cx="58075" cy="51600"/>
          </a:xfrm>
        </p:grpSpPr>
        <p:sp>
          <p:nvSpPr>
            <p:cNvPr id="1541" name="Google Shape;1541;p6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68"/>
          <p:cNvGrpSpPr/>
          <p:nvPr/>
        </p:nvGrpSpPr>
        <p:grpSpPr>
          <a:xfrm>
            <a:off x="7481905" y="2980885"/>
            <a:ext cx="101077" cy="107645"/>
            <a:chOff x="4811425" y="2065025"/>
            <a:chExt cx="41500" cy="44200"/>
          </a:xfrm>
        </p:grpSpPr>
        <p:sp>
          <p:nvSpPr>
            <p:cNvPr id="1544" name="Google Shape;1544;p6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68"/>
          <p:cNvGrpSpPr/>
          <p:nvPr/>
        </p:nvGrpSpPr>
        <p:grpSpPr>
          <a:xfrm>
            <a:off x="7774342" y="2981098"/>
            <a:ext cx="120867" cy="107218"/>
            <a:chOff x="4929875" y="2065025"/>
            <a:chExt cx="49625" cy="44025"/>
          </a:xfrm>
        </p:grpSpPr>
        <p:sp>
          <p:nvSpPr>
            <p:cNvPr id="1547" name="Google Shape;1547;p6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68"/>
          <p:cNvGrpSpPr/>
          <p:nvPr/>
        </p:nvGrpSpPr>
        <p:grpSpPr>
          <a:xfrm>
            <a:off x="8103011" y="2984112"/>
            <a:ext cx="70206" cy="101191"/>
            <a:chOff x="5083925" y="2066350"/>
            <a:chExt cx="28825" cy="41550"/>
          </a:xfrm>
        </p:grpSpPr>
        <p:sp>
          <p:nvSpPr>
            <p:cNvPr id="1550" name="Google Shape;1550;p6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 name="Google Shape;1552;p68"/>
          <p:cNvGrpSpPr/>
          <p:nvPr/>
        </p:nvGrpSpPr>
        <p:grpSpPr>
          <a:xfrm>
            <a:off x="7134565" y="2999759"/>
            <a:ext cx="181026" cy="69896"/>
            <a:chOff x="4659775" y="2072775"/>
            <a:chExt cx="74325" cy="28700"/>
          </a:xfrm>
        </p:grpSpPr>
        <p:sp>
          <p:nvSpPr>
            <p:cNvPr id="1553" name="Google Shape;1553;p6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68"/>
          <p:cNvGrpSpPr/>
          <p:nvPr/>
        </p:nvGrpSpPr>
        <p:grpSpPr>
          <a:xfrm>
            <a:off x="8054421" y="2790324"/>
            <a:ext cx="167387" cy="89197"/>
            <a:chOff x="4662475" y="1976500"/>
            <a:chExt cx="68725" cy="36625"/>
          </a:xfrm>
        </p:grpSpPr>
        <p:sp>
          <p:nvSpPr>
            <p:cNvPr id="1557" name="Google Shape;1557;p6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68"/>
          <p:cNvGrpSpPr/>
          <p:nvPr/>
        </p:nvGrpSpPr>
        <p:grpSpPr>
          <a:xfrm>
            <a:off x="7751326" y="2793764"/>
            <a:ext cx="166899" cy="82317"/>
            <a:chOff x="4920150" y="1977875"/>
            <a:chExt cx="68525" cy="33800"/>
          </a:xfrm>
        </p:grpSpPr>
        <p:sp>
          <p:nvSpPr>
            <p:cNvPr id="1561" name="Google Shape;1561;p6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68"/>
          <p:cNvGrpSpPr/>
          <p:nvPr/>
        </p:nvGrpSpPr>
        <p:grpSpPr>
          <a:xfrm>
            <a:off x="7162483" y="3197682"/>
            <a:ext cx="125190" cy="127859"/>
            <a:chOff x="4676550" y="2160575"/>
            <a:chExt cx="51400" cy="52500"/>
          </a:xfrm>
        </p:grpSpPr>
        <p:sp>
          <p:nvSpPr>
            <p:cNvPr id="1565" name="Google Shape;1565;p6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68"/>
          <p:cNvGrpSpPr/>
          <p:nvPr/>
        </p:nvGrpSpPr>
        <p:grpSpPr>
          <a:xfrm>
            <a:off x="7459741" y="3204714"/>
            <a:ext cx="145405" cy="113794"/>
            <a:chOff x="4768325" y="2163475"/>
            <a:chExt cx="59700" cy="46725"/>
          </a:xfrm>
        </p:grpSpPr>
        <p:sp>
          <p:nvSpPr>
            <p:cNvPr id="1569" name="Google Shape;1569;p6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1" name="Google Shape;1571;p68"/>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8"/>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8"/>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8"/>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8"/>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8"/>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7" name="Google Shape;1577;p68"/>
          <p:cNvGrpSpPr/>
          <p:nvPr/>
        </p:nvGrpSpPr>
        <p:grpSpPr>
          <a:xfrm>
            <a:off x="7476059" y="3459808"/>
            <a:ext cx="112768" cy="106853"/>
            <a:chOff x="4768575" y="2253950"/>
            <a:chExt cx="46300" cy="43875"/>
          </a:xfrm>
        </p:grpSpPr>
        <p:sp>
          <p:nvSpPr>
            <p:cNvPr id="1578" name="Google Shape;1578;p6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68"/>
          <p:cNvGrpSpPr/>
          <p:nvPr/>
        </p:nvGrpSpPr>
        <p:grpSpPr>
          <a:xfrm>
            <a:off x="7775682" y="3948834"/>
            <a:ext cx="118187" cy="146246"/>
            <a:chOff x="4960900" y="2433225"/>
            <a:chExt cx="48525" cy="60050"/>
          </a:xfrm>
        </p:grpSpPr>
        <p:sp>
          <p:nvSpPr>
            <p:cNvPr id="1581" name="Google Shape;1581;p6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68"/>
          <p:cNvGrpSpPr/>
          <p:nvPr/>
        </p:nvGrpSpPr>
        <p:grpSpPr>
          <a:xfrm>
            <a:off x="7464247" y="4212895"/>
            <a:ext cx="136394" cy="143810"/>
            <a:chOff x="4854075" y="2527625"/>
            <a:chExt cx="56000" cy="59050"/>
          </a:xfrm>
        </p:grpSpPr>
        <p:sp>
          <p:nvSpPr>
            <p:cNvPr id="1584" name="Google Shape;1584;p6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6" name="Google Shape;1586;p68"/>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8"/>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8"/>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9" name="Google Shape;1589;p68"/>
          <p:cNvGrpSpPr/>
          <p:nvPr/>
        </p:nvGrpSpPr>
        <p:grpSpPr>
          <a:xfrm>
            <a:off x="8088458" y="3676639"/>
            <a:ext cx="99312" cy="160797"/>
            <a:chOff x="5059700" y="2334775"/>
            <a:chExt cx="40775" cy="66025"/>
          </a:xfrm>
        </p:grpSpPr>
        <p:sp>
          <p:nvSpPr>
            <p:cNvPr id="1590" name="Google Shape;1590;p6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68"/>
          <p:cNvGrpSpPr/>
          <p:nvPr/>
        </p:nvGrpSpPr>
        <p:grpSpPr>
          <a:xfrm>
            <a:off x="8045622" y="3941771"/>
            <a:ext cx="184984" cy="160371"/>
            <a:chOff x="5037700" y="2430325"/>
            <a:chExt cx="75950" cy="65850"/>
          </a:xfrm>
        </p:grpSpPr>
        <p:sp>
          <p:nvSpPr>
            <p:cNvPr id="1600" name="Google Shape;1600;p6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68"/>
          <p:cNvGrpSpPr/>
          <p:nvPr/>
        </p:nvGrpSpPr>
        <p:grpSpPr>
          <a:xfrm>
            <a:off x="7465128" y="3708223"/>
            <a:ext cx="173014" cy="97629"/>
            <a:chOff x="4756975" y="2341800"/>
            <a:chExt cx="91975" cy="51925"/>
          </a:xfrm>
        </p:grpSpPr>
        <p:sp>
          <p:nvSpPr>
            <p:cNvPr id="1603" name="Google Shape;1603;p6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 name="Google Shape;1623;p68"/>
          <p:cNvGrpSpPr/>
          <p:nvPr/>
        </p:nvGrpSpPr>
        <p:grpSpPr>
          <a:xfrm>
            <a:off x="7732065" y="4196920"/>
            <a:ext cx="212497" cy="175761"/>
            <a:chOff x="4943575" y="2516350"/>
            <a:chExt cx="98675" cy="81700"/>
          </a:xfrm>
        </p:grpSpPr>
        <p:sp>
          <p:nvSpPr>
            <p:cNvPr id="1624" name="Google Shape;1624;p6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2" name="Google Shape;1702;p68"/>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8"/>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8"/>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8"/>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8"/>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0" name="Shape 1710"/>
        <p:cNvGrpSpPr/>
        <p:nvPr/>
      </p:nvGrpSpPr>
      <p:grpSpPr>
        <a:xfrm>
          <a:off x="0" y="0"/>
          <a:ext cx="0" cy="0"/>
          <a:chOff x="0" y="0"/>
          <a:chExt cx="0" cy="0"/>
        </a:xfrm>
      </p:grpSpPr>
      <p:grpSp>
        <p:nvGrpSpPr>
          <p:cNvPr id="1711" name="Google Shape;1711;p69"/>
          <p:cNvGrpSpPr/>
          <p:nvPr/>
        </p:nvGrpSpPr>
        <p:grpSpPr>
          <a:xfrm>
            <a:off x="3642951" y="1176740"/>
            <a:ext cx="2078182" cy="1366558"/>
            <a:chOff x="235800" y="830650"/>
            <a:chExt cx="6978450" cy="4588844"/>
          </a:xfrm>
        </p:grpSpPr>
        <p:sp>
          <p:nvSpPr>
            <p:cNvPr id="1712" name="Google Shape;1712;p69"/>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9"/>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9"/>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9"/>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9"/>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9"/>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69"/>
          <p:cNvGrpSpPr/>
          <p:nvPr/>
        </p:nvGrpSpPr>
        <p:grpSpPr>
          <a:xfrm>
            <a:off x="738454" y="3007842"/>
            <a:ext cx="2622876" cy="1333540"/>
            <a:chOff x="238125" y="1038125"/>
            <a:chExt cx="7146800" cy="3633625"/>
          </a:xfrm>
        </p:grpSpPr>
        <p:sp>
          <p:nvSpPr>
            <p:cNvPr id="1719" name="Google Shape;1719;p6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1" name="Google Shape;3291;p69"/>
          <p:cNvGrpSpPr/>
          <p:nvPr/>
        </p:nvGrpSpPr>
        <p:grpSpPr>
          <a:xfrm>
            <a:off x="5961311" y="1231136"/>
            <a:ext cx="2435960" cy="1297725"/>
            <a:chOff x="233350" y="949250"/>
            <a:chExt cx="7137300" cy="3802300"/>
          </a:xfrm>
        </p:grpSpPr>
        <p:sp>
          <p:nvSpPr>
            <p:cNvPr id="3292" name="Google Shape;3292;p6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3" name="Google Shape;3343;p69"/>
          <p:cNvGrpSpPr/>
          <p:nvPr/>
        </p:nvGrpSpPr>
        <p:grpSpPr>
          <a:xfrm>
            <a:off x="7714435" y="3194726"/>
            <a:ext cx="104231" cy="320340"/>
            <a:chOff x="7564426" y="3224343"/>
            <a:chExt cx="119985" cy="368801"/>
          </a:xfrm>
        </p:grpSpPr>
        <p:sp>
          <p:nvSpPr>
            <p:cNvPr id="3344" name="Google Shape;3344;p6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6" name="Google Shape;3346;p69"/>
          <p:cNvGrpSpPr/>
          <p:nvPr/>
        </p:nvGrpSpPr>
        <p:grpSpPr>
          <a:xfrm>
            <a:off x="7413923" y="3188827"/>
            <a:ext cx="189489" cy="332132"/>
            <a:chOff x="8370831" y="3202002"/>
            <a:chExt cx="218129" cy="382376"/>
          </a:xfrm>
        </p:grpSpPr>
        <p:sp>
          <p:nvSpPr>
            <p:cNvPr id="3347" name="Google Shape;3347;p6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9" name="Google Shape;3349;p69"/>
          <p:cNvGrpSpPr/>
          <p:nvPr/>
        </p:nvGrpSpPr>
        <p:grpSpPr>
          <a:xfrm>
            <a:off x="8137312" y="3599959"/>
            <a:ext cx="309429" cy="267000"/>
            <a:chOff x="6742064" y="3750480"/>
            <a:chExt cx="399315" cy="344560"/>
          </a:xfrm>
        </p:grpSpPr>
        <p:sp>
          <p:nvSpPr>
            <p:cNvPr id="3350" name="Google Shape;3350;p6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2" name="Google Shape;3352;p69"/>
          <p:cNvGrpSpPr/>
          <p:nvPr/>
        </p:nvGrpSpPr>
        <p:grpSpPr>
          <a:xfrm>
            <a:off x="7676331" y="3951006"/>
            <a:ext cx="180437" cy="281608"/>
            <a:chOff x="7248525" y="3739696"/>
            <a:chExt cx="230531" cy="359790"/>
          </a:xfrm>
        </p:grpSpPr>
        <p:sp>
          <p:nvSpPr>
            <p:cNvPr id="3353" name="Google Shape;3353;p6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5" name="Google Shape;3355;p69"/>
          <p:cNvGrpSpPr/>
          <p:nvPr/>
        </p:nvGrpSpPr>
        <p:grpSpPr>
          <a:xfrm>
            <a:off x="7922251" y="3594231"/>
            <a:ext cx="162896" cy="278710"/>
            <a:chOff x="7601242" y="3729267"/>
            <a:chExt cx="222566" cy="380803"/>
          </a:xfrm>
        </p:grpSpPr>
        <p:sp>
          <p:nvSpPr>
            <p:cNvPr id="3356" name="Google Shape;3356;p6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8" name="Google Shape;3358;p69"/>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9" name="Google Shape;3359;p69"/>
          <p:cNvGrpSpPr/>
          <p:nvPr/>
        </p:nvGrpSpPr>
        <p:grpSpPr>
          <a:xfrm>
            <a:off x="7411896" y="3595371"/>
            <a:ext cx="193543" cy="275990"/>
            <a:chOff x="8304647" y="3738687"/>
            <a:chExt cx="225076" cy="320956"/>
          </a:xfrm>
        </p:grpSpPr>
        <p:sp>
          <p:nvSpPr>
            <p:cNvPr id="3360" name="Google Shape;3360;p6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3" name="Google Shape;3363;p69"/>
          <p:cNvGrpSpPr/>
          <p:nvPr/>
        </p:nvGrpSpPr>
        <p:grpSpPr>
          <a:xfrm>
            <a:off x="7684389" y="3595371"/>
            <a:ext cx="178492" cy="275990"/>
            <a:chOff x="8615101" y="3738687"/>
            <a:chExt cx="207573" cy="320956"/>
          </a:xfrm>
        </p:grpSpPr>
        <p:sp>
          <p:nvSpPr>
            <p:cNvPr id="3364" name="Google Shape;3364;p6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7" name="Google Shape;3367;p69"/>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8" name="Google Shape;3368;p69"/>
          <p:cNvGrpSpPr/>
          <p:nvPr/>
        </p:nvGrpSpPr>
        <p:grpSpPr>
          <a:xfrm>
            <a:off x="7909920" y="3998032"/>
            <a:ext cx="187557" cy="187557"/>
            <a:chOff x="8565775" y="671075"/>
            <a:chExt cx="441000" cy="441000"/>
          </a:xfrm>
        </p:grpSpPr>
        <p:sp>
          <p:nvSpPr>
            <p:cNvPr id="3369" name="Google Shape;3369;p6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1" name="Google Shape;3371;p69"/>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9"/>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3" name="Google Shape;3373;p69"/>
          <p:cNvGrpSpPr/>
          <p:nvPr/>
        </p:nvGrpSpPr>
        <p:grpSpPr>
          <a:xfrm>
            <a:off x="6064392" y="3070557"/>
            <a:ext cx="587865" cy="517731"/>
            <a:chOff x="6000718" y="3070557"/>
            <a:chExt cx="587865" cy="517731"/>
          </a:xfrm>
        </p:grpSpPr>
        <p:sp>
          <p:nvSpPr>
            <p:cNvPr id="3374" name="Google Shape;3374;p6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4" name="Google Shape;3384;p69"/>
          <p:cNvGrpSpPr/>
          <p:nvPr/>
        </p:nvGrpSpPr>
        <p:grpSpPr>
          <a:xfrm>
            <a:off x="6079197" y="3714217"/>
            <a:ext cx="557665" cy="516387"/>
            <a:chOff x="6015523" y="3714217"/>
            <a:chExt cx="557665" cy="516387"/>
          </a:xfrm>
        </p:grpSpPr>
        <p:grpSp>
          <p:nvGrpSpPr>
            <p:cNvPr id="3385" name="Google Shape;3385;p69"/>
            <p:cNvGrpSpPr/>
            <p:nvPr/>
          </p:nvGrpSpPr>
          <p:grpSpPr>
            <a:xfrm>
              <a:off x="6036094" y="3716980"/>
              <a:ext cx="529822" cy="510480"/>
              <a:chOff x="3148311" y="-545634"/>
              <a:chExt cx="1006118" cy="969572"/>
            </a:xfrm>
          </p:grpSpPr>
          <p:sp>
            <p:nvSpPr>
              <p:cNvPr id="3386" name="Google Shape;3386;p6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6" name="Google Shape;3396;p6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69"/>
          <p:cNvGrpSpPr/>
          <p:nvPr/>
        </p:nvGrpSpPr>
        <p:grpSpPr>
          <a:xfrm>
            <a:off x="6707979" y="3073628"/>
            <a:ext cx="576302" cy="511871"/>
            <a:chOff x="6644304" y="3073628"/>
            <a:chExt cx="576302" cy="511871"/>
          </a:xfrm>
        </p:grpSpPr>
        <p:grpSp>
          <p:nvGrpSpPr>
            <p:cNvPr id="3398" name="Google Shape;3398;p69"/>
            <p:cNvGrpSpPr/>
            <p:nvPr/>
          </p:nvGrpSpPr>
          <p:grpSpPr>
            <a:xfrm>
              <a:off x="6712169" y="3073651"/>
              <a:ext cx="481611" cy="506713"/>
              <a:chOff x="1833536" y="-546641"/>
              <a:chExt cx="914567" cy="962419"/>
            </a:xfrm>
          </p:grpSpPr>
          <p:grpSp>
            <p:nvGrpSpPr>
              <p:cNvPr id="3399" name="Google Shape;3399;p69"/>
              <p:cNvGrpSpPr/>
              <p:nvPr/>
            </p:nvGrpSpPr>
            <p:grpSpPr>
              <a:xfrm>
                <a:off x="1833536" y="-524249"/>
                <a:ext cx="914567" cy="940027"/>
                <a:chOff x="1833536" y="-524249"/>
                <a:chExt cx="914567" cy="940027"/>
              </a:xfrm>
            </p:grpSpPr>
            <p:sp>
              <p:nvSpPr>
                <p:cNvPr id="3400" name="Google Shape;3400;p6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5" name="Google Shape;3405;p6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9" name="Google Shape;3409;p6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0" name="Google Shape;3410;p69"/>
          <p:cNvGrpSpPr/>
          <p:nvPr/>
        </p:nvGrpSpPr>
        <p:grpSpPr>
          <a:xfrm>
            <a:off x="6715725" y="3714143"/>
            <a:ext cx="560636" cy="516497"/>
            <a:chOff x="6652051" y="3714143"/>
            <a:chExt cx="560636" cy="516497"/>
          </a:xfrm>
        </p:grpSpPr>
        <p:grpSp>
          <p:nvGrpSpPr>
            <p:cNvPr id="3411" name="Google Shape;3411;p69"/>
            <p:cNvGrpSpPr/>
            <p:nvPr/>
          </p:nvGrpSpPr>
          <p:grpSpPr>
            <a:xfrm>
              <a:off x="6669657" y="3716715"/>
              <a:ext cx="466768" cy="464314"/>
              <a:chOff x="3139766" y="765669"/>
              <a:chExt cx="886380" cy="881888"/>
            </a:xfrm>
          </p:grpSpPr>
          <p:grpSp>
            <p:nvGrpSpPr>
              <p:cNvPr id="3412" name="Google Shape;3412;p69"/>
              <p:cNvGrpSpPr/>
              <p:nvPr/>
            </p:nvGrpSpPr>
            <p:grpSpPr>
              <a:xfrm>
                <a:off x="3139766" y="765669"/>
                <a:ext cx="886380" cy="881888"/>
                <a:chOff x="3139766" y="765669"/>
                <a:chExt cx="886380" cy="881888"/>
              </a:xfrm>
            </p:grpSpPr>
            <p:sp>
              <p:nvSpPr>
                <p:cNvPr id="3413" name="Google Shape;3413;p6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2" name="Google Shape;3422;p6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6" name="Google Shape;3426;p6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7" name="Google Shape;3427;p69"/>
          <p:cNvGrpSpPr/>
          <p:nvPr/>
        </p:nvGrpSpPr>
        <p:grpSpPr>
          <a:xfrm>
            <a:off x="625184" y="1201451"/>
            <a:ext cx="2665073" cy="1317140"/>
            <a:chOff x="793334" y="1192826"/>
            <a:chExt cx="2665073" cy="1317140"/>
          </a:xfrm>
        </p:grpSpPr>
        <p:sp>
          <p:nvSpPr>
            <p:cNvPr id="3428" name="Google Shape;3428;p69"/>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9"/>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9"/>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9"/>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9"/>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9"/>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9"/>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9"/>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9"/>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9"/>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9"/>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9"/>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9"/>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9"/>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9"/>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9"/>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9"/>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9"/>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9"/>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9"/>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9"/>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9"/>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9"/>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9"/>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9"/>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9"/>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9"/>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9"/>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9"/>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9"/>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9"/>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9"/>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9"/>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9"/>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9"/>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9"/>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9"/>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9"/>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9"/>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9"/>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9"/>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9"/>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9"/>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9"/>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9"/>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9"/>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9"/>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9"/>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9"/>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9"/>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9"/>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9"/>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9"/>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9"/>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9"/>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9"/>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9"/>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9"/>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9"/>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9"/>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9"/>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9"/>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9"/>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9"/>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9"/>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9"/>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9"/>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9"/>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9"/>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9"/>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9"/>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9"/>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9"/>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9"/>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9"/>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9"/>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9"/>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9"/>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9"/>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9"/>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9"/>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9"/>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9"/>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9"/>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9"/>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9"/>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9"/>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9"/>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9"/>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9"/>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9"/>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9"/>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9"/>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9"/>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9"/>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9"/>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9"/>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9"/>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9"/>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9"/>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9"/>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9"/>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9"/>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9"/>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9"/>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9"/>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9"/>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9"/>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9"/>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9"/>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9"/>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9"/>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9"/>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9"/>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9"/>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9"/>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9"/>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9"/>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9"/>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9"/>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9"/>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9"/>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9"/>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9"/>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9"/>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9"/>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9"/>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9"/>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9"/>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9"/>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9"/>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9"/>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9"/>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9"/>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9"/>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9"/>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9"/>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9"/>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9"/>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9"/>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9"/>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9"/>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9"/>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9"/>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9"/>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9"/>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9"/>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9"/>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9"/>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9"/>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9"/>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9"/>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9"/>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9"/>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9"/>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9"/>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9"/>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9"/>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9"/>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9"/>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9"/>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9"/>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9"/>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9"/>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9"/>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9"/>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9"/>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9"/>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9"/>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9"/>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9"/>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9"/>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9"/>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9"/>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9"/>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9"/>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9"/>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9"/>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9"/>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9"/>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9"/>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9"/>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9"/>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9"/>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9"/>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9"/>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9"/>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9"/>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9"/>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9"/>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9"/>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9"/>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9"/>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9"/>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9"/>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9"/>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9"/>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9"/>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9"/>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9"/>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9"/>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9"/>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9"/>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9"/>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9"/>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9"/>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9"/>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9"/>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9"/>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9"/>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9"/>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9"/>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9"/>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9"/>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9"/>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9"/>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9"/>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9"/>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9"/>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9"/>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9"/>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9"/>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9"/>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9"/>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9"/>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9"/>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9"/>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9"/>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9"/>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9"/>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9"/>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9"/>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9"/>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9"/>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9"/>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9"/>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9"/>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9"/>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9"/>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9"/>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9"/>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9"/>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9"/>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9"/>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9"/>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9"/>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9"/>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9"/>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9"/>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9"/>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9"/>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9"/>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9"/>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9"/>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9"/>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9"/>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9"/>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9"/>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9"/>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9"/>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9"/>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9"/>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9"/>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9"/>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9"/>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9"/>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9"/>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9"/>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9"/>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9"/>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9"/>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9"/>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9"/>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9"/>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9"/>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9"/>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9"/>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9"/>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9"/>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9"/>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9"/>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9"/>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9"/>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9"/>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9"/>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9"/>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9"/>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9"/>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9"/>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9"/>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9"/>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9"/>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9"/>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9"/>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9"/>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9"/>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9"/>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9"/>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9"/>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9"/>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9"/>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9"/>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9"/>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9"/>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9"/>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9"/>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9"/>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9"/>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9"/>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9"/>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9"/>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9"/>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9"/>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9"/>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9"/>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9"/>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9"/>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9"/>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9"/>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9"/>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9"/>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9"/>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9"/>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9"/>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9"/>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9"/>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9"/>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9"/>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9"/>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9"/>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9"/>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9"/>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9"/>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9"/>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9"/>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9"/>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9"/>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9"/>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9"/>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9"/>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9"/>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9"/>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9"/>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9"/>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9"/>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9"/>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9"/>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9"/>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9"/>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9"/>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9"/>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9"/>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9"/>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9"/>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9"/>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9"/>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9"/>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9"/>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9"/>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9"/>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9"/>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9"/>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9"/>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9"/>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9"/>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9"/>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9"/>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9"/>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9"/>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9"/>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9"/>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9"/>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9"/>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9"/>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9"/>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9"/>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9"/>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9"/>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9"/>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9"/>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9"/>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9"/>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9"/>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9"/>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9"/>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9"/>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9"/>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9"/>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9"/>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9"/>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9"/>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9"/>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9"/>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9"/>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9"/>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9"/>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9"/>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9"/>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9"/>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9"/>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9"/>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9"/>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9"/>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9"/>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9"/>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9"/>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9"/>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9"/>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9"/>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9"/>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9"/>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9"/>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9"/>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9"/>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9"/>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9"/>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9"/>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9"/>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9"/>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9"/>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9"/>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9"/>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9"/>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9"/>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9"/>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9"/>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9"/>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9"/>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9"/>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9"/>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9"/>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9"/>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9"/>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9"/>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9"/>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9"/>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9"/>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9"/>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9"/>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9"/>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9"/>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9"/>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9"/>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9"/>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9"/>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9"/>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9"/>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9"/>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9"/>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9"/>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9"/>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9"/>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9"/>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9"/>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9"/>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9"/>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9"/>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9"/>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9"/>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9"/>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9"/>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9"/>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9"/>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9"/>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9"/>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9"/>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9"/>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9"/>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9"/>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9"/>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9"/>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9"/>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9"/>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9"/>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9"/>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9"/>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9"/>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9"/>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9"/>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9"/>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9"/>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9"/>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9"/>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9"/>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9"/>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9"/>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9"/>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9"/>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9"/>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9"/>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9"/>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9"/>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9"/>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9"/>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9"/>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9"/>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9"/>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9"/>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9"/>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9"/>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9"/>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9"/>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9"/>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9"/>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9"/>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9"/>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9"/>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9"/>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9"/>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9"/>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9"/>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9"/>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9"/>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9"/>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9"/>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9"/>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9"/>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9"/>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9"/>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9"/>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9"/>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9"/>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9"/>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9"/>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9"/>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9"/>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9"/>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9"/>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9"/>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9"/>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9"/>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9"/>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9"/>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9"/>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9"/>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9"/>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9"/>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9"/>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9"/>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9"/>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9"/>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9"/>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9"/>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9"/>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9"/>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9"/>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9"/>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9"/>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9"/>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9"/>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9"/>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9"/>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9"/>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9"/>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9"/>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9"/>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9"/>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9"/>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9"/>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9"/>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9"/>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9"/>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9"/>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9"/>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9"/>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9"/>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9"/>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9"/>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9"/>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9"/>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9"/>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9"/>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9"/>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9"/>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9"/>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9"/>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9"/>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9"/>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9"/>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9"/>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9"/>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9"/>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9"/>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9"/>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9"/>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9"/>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9"/>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9"/>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9"/>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9"/>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9"/>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9"/>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9"/>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9"/>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9"/>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9"/>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9"/>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9"/>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9"/>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9"/>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9"/>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9"/>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9"/>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9"/>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9"/>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9"/>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9"/>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9"/>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9"/>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9"/>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9"/>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9"/>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9"/>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9"/>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9"/>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9"/>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9"/>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9"/>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9"/>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9"/>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9"/>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9"/>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9"/>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9"/>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9"/>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9"/>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9"/>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9"/>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9"/>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9"/>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9"/>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9"/>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9"/>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9"/>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9"/>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9"/>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9"/>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9"/>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9"/>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9"/>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9"/>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9"/>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9"/>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9"/>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9"/>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9"/>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9"/>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9"/>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9"/>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9"/>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9"/>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9"/>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9"/>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9"/>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9"/>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9"/>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9"/>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9"/>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9"/>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9"/>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9"/>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9"/>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9"/>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9"/>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9"/>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9"/>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9"/>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9"/>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9"/>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9"/>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9"/>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9"/>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9"/>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9"/>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9"/>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9"/>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9"/>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9"/>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9"/>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9"/>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9"/>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9"/>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9"/>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9"/>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9"/>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9"/>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9"/>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9"/>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9"/>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9"/>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9"/>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9"/>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9"/>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9"/>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9"/>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9"/>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9"/>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9"/>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9"/>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9"/>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9"/>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9"/>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9"/>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9"/>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9"/>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9"/>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9"/>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9"/>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9"/>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9"/>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9"/>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9"/>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9"/>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9"/>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9"/>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9"/>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9"/>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9"/>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9"/>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9"/>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9"/>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9"/>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9"/>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9"/>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9"/>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9"/>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9"/>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9"/>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9"/>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9"/>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9"/>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9"/>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9"/>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9"/>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9"/>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9"/>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9"/>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9"/>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9"/>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9"/>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9"/>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9"/>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9"/>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9"/>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9"/>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9"/>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9"/>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9"/>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9"/>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9"/>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9"/>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9"/>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9"/>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9"/>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9"/>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9"/>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9"/>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9"/>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9"/>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9"/>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9"/>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9"/>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9"/>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9"/>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9"/>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9"/>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9"/>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9"/>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9"/>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9"/>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9"/>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9"/>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9"/>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9"/>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9"/>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9"/>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9"/>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9"/>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9"/>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9"/>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9"/>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9"/>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9"/>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9"/>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9"/>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9"/>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9"/>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9"/>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9"/>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9"/>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9"/>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9"/>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9"/>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9"/>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9"/>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9"/>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9"/>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9"/>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9"/>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9"/>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9"/>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9"/>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9"/>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9"/>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9"/>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9"/>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9"/>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9"/>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9"/>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9"/>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9"/>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9"/>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9"/>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9"/>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9"/>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9"/>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9"/>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9"/>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9"/>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9"/>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9"/>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9"/>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9"/>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9"/>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9"/>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9"/>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9"/>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9"/>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9"/>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9"/>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9"/>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9"/>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9"/>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9"/>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9"/>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9"/>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9"/>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9"/>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9"/>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9"/>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9"/>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9"/>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9"/>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9"/>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9"/>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9"/>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9"/>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9"/>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9"/>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9"/>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9"/>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9"/>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9"/>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9"/>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9"/>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9"/>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9"/>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9"/>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9"/>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9"/>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9"/>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9"/>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9"/>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9"/>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9"/>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9"/>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9"/>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9"/>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9"/>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9"/>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9"/>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9"/>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9"/>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9"/>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9"/>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9"/>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9"/>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9"/>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9"/>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9"/>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9"/>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9"/>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9"/>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9"/>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9"/>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9"/>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9"/>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9"/>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9"/>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9"/>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9"/>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9"/>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9"/>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9"/>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9"/>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9"/>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9"/>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9"/>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9"/>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9"/>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9"/>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9"/>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9"/>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9"/>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9"/>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9"/>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9"/>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9"/>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9"/>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9"/>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9"/>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9"/>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9"/>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9"/>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9"/>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9"/>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9"/>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9"/>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9"/>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9"/>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9"/>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9"/>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9"/>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9"/>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9"/>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9"/>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9"/>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9"/>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9"/>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9"/>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9"/>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9"/>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9"/>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9"/>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9"/>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9"/>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9"/>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9"/>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9"/>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9"/>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9"/>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9"/>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9"/>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9"/>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9"/>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9"/>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9"/>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9"/>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9"/>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9"/>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9"/>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9"/>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9"/>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9"/>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9"/>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9"/>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9"/>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9"/>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9"/>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9"/>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9"/>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9"/>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9"/>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9"/>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9"/>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9"/>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9"/>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9"/>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9"/>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9"/>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9"/>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9"/>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9"/>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9"/>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9"/>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9"/>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9"/>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9"/>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9"/>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9"/>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9"/>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9"/>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9"/>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9"/>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9"/>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9"/>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9"/>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9"/>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9"/>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9"/>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9"/>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9"/>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9"/>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9"/>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9"/>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9"/>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9"/>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9"/>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9"/>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9"/>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9"/>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9"/>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9"/>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9"/>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9"/>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9"/>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9"/>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9"/>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9"/>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9"/>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9"/>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9"/>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9"/>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9"/>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9"/>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9"/>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9"/>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9"/>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9"/>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9"/>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9"/>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9"/>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9"/>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9"/>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9"/>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9"/>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9"/>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9"/>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9"/>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9"/>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9"/>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9"/>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9"/>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9"/>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9"/>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9"/>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9"/>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9"/>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9"/>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9"/>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9"/>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9"/>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9"/>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9"/>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9"/>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9"/>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9"/>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9"/>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9"/>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9"/>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9"/>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9"/>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9"/>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9"/>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9"/>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9"/>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9"/>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9"/>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9"/>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9"/>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9"/>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9"/>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9"/>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9"/>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9"/>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9"/>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9"/>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9"/>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9"/>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9"/>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9"/>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9"/>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9"/>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9"/>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9"/>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9"/>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9"/>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9"/>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9"/>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9"/>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9"/>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9"/>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9"/>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9"/>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9"/>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9"/>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9"/>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9"/>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9"/>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9"/>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9"/>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9"/>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9"/>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9"/>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9"/>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9"/>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9"/>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9"/>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9"/>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9"/>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9"/>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9"/>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9"/>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9"/>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9"/>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9"/>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9"/>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9"/>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9"/>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9"/>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9"/>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9"/>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9"/>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9"/>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9"/>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9"/>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9"/>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9"/>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9"/>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9"/>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9"/>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9"/>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9"/>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9"/>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9"/>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9"/>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9"/>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9"/>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9"/>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9"/>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9"/>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9"/>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9"/>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9"/>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9"/>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9"/>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9"/>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9"/>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9"/>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9"/>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9"/>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9"/>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9"/>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9"/>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9"/>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9"/>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9"/>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9"/>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9"/>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9"/>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9"/>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9"/>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9"/>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9"/>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9"/>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9"/>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9"/>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9"/>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9"/>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9"/>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9"/>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9"/>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9"/>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9"/>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9"/>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9"/>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9"/>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9"/>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9"/>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9"/>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9"/>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9"/>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9"/>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9"/>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9"/>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9"/>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9"/>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9"/>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9"/>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9"/>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9"/>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9"/>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9"/>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9"/>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9"/>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9"/>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9"/>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9"/>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9"/>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9"/>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9"/>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9"/>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9"/>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9"/>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9"/>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9"/>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9"/>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9"/>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9"/>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9"/>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9"/>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9"/>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9"/>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9"/>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9"/>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9"/>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9"/>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9"/>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9"/>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9"/>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9"/>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9"/>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9"/>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9"/>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9"/>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9"/>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9"/>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9"/>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9"/>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9"/>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9"/>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9"/>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9"/>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9"/>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9"/>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9"/>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9"/>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9"/>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9"/>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9"/>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9"/>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9"/>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9"/>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9"/>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9"/>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9"/>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9"/>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9"/>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9"/>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9"/>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9"/>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9"/>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9"/>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9"/>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9"/>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9"/>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9"/>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9"/>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9"/>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9"/>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9"/>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9"/>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9"/>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9"/>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9"/>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9"/>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9"/>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9"/>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9"/>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9"/>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9"/>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9"/>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9"/>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9"/>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9"/>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9"/>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9"/>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9"/>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9"/>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9"/>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9"/>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9"/>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9"/>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9"/>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9"/>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9"/>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9"/>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9"/>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9"/>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9"/>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9"/>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9"/>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9"/>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9"/>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9"/>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9"/>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9"/>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9"/>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9"/>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9"/>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9"/>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9"/>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9"/>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9"/>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9"/>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9"/>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9"/>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9"/>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9"/>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9"/>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9"/>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9"/>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9"/>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9"/>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9"/>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9"/>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9"/>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9"/>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9"/>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9"/>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9"/>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9"/>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9"/>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9"/>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9"/>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9"/>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9"/>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9"/>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9"/>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9"/>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9"/>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9"/>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9"/>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9"/>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9"/>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9"/>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9"/>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9"/>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9"/>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9"/>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9"/>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9"/>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9"/>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9"/>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9"/>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9"/>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9"/>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9"/>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9"/>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9"/>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9"/>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9"/>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9"/>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9"/>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9"/>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9"/>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9"/>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9"/>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9"/>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9"/>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9"/>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9"/>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9"/>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9"/>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9"/>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9"/>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9"/>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9"/>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9"/>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9"/>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9"/>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9"/>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9"/>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9"/>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9"/>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9"/>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9"/>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9"/>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9"/>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9"/>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9"/>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9"/>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9"/>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9"/>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9"/>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9"/>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9"/>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9"/>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9"/>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9"/>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9"/>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9"/>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9"/>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9"/>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9"/>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9"/>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9"/>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9"/>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9"/>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9"/>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9"/>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9"/>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9"/>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9"/>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9"/>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9"/>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9"/>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9"/>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9"/>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9"/>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9"/>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9"/>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9"/>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9"/>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9"/>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9"/>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9"/>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9"/>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9"/>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9"/>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9"/>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9"/>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9"/>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9"/>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9"/>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9"/>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9"/>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9"/>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9"/>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9"/>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9"/>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9"/>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9"/>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9"/>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9"/>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9"/>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9"/>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9"/>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9"/>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9"/>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9"/>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9"/>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9"/>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9"/>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9"/>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9"/>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9"/>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9"/>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9"/>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9"/>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9"/>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9"/>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9"/>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9"/>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9"/>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9"/>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9"/>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9"/>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9"/>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9"/>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9"/>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9"/>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9"/>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9"/>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9"/>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9"/>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9"/>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9"/>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9"/>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9"/>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9"/>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9"/>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9"/>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9"/>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9"/>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9"/>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9"/>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9"/>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9"/>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9"/>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9"/>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9"/>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9"/>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9"/>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9"/>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9"/>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9"/>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9"/>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9"/>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9"/>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9"/>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9"/>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9"/>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9"/>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9"/>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9"/>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9"/>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9"/>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9"/>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9"/>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9"/>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9"/>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9"/>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9"/>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9"/>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9"/>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9"/>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9"/>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9"/>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9"/>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9"/>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9"/>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9"/>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9"/>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9"/>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9"/>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9"/>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9"/>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9"/>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9"/>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9"/>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9"/>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9"/>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9"/>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9"/>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9"/>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9"/>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9"/>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9"/>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9"/>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9"/>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9"/>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9"/>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9"/>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9"/>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9"/>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9"/>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9"/>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9"/>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9"/>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9"/>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9"/>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9"/>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9"/>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9"/>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9"/>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9"/>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9"/>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9"/>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9"/>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9"/>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9"/>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9"/>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9"/>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9"/>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9"/>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9"/>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9"/>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9"/>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9"/>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9"/>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9"/>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9"/>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9"/>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9"/>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9"/>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9"/>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9"/>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9"/>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9"/>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9"/>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9"/>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9"/>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9"/>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9"/>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9"/>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9"/>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9"/>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9"/>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9"/>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9"/>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9"/>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9"/>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9"/>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9"/>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9"/>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9"/>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9"/>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9"/>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9"/>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9"/>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9"/>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9"/>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9"/>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9"/>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9"/>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9"/>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9"/>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9"/>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9"/>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9"/>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9"/>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9"/>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9"/>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9"/>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9"/>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9"/>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9"/>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9"/>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9"/>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9"/>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9"/>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9"/>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9"/>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9"/>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9"/>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9"/>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9"/>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9"/>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9"/>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9"/>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9"/>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9"/>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9"/>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9"/>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9"/>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9"/>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9"/>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9"/>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9"/>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9"/>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9"/>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9"/>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9"/>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9"/>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9"/>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9"/>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9"/>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9"/>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9"/>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9"/>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9"/>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9"/>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9"/>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9"/>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9"/>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9"/>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9"/>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9"/>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9"/>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9"/>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9"/>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9"/>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9"/>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9"/>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9"/>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9"/>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9"/>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9"/>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9"/>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9"/>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9"/>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9"/>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9"/>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9"/>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9"/>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9"/>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9"/>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9"/>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9"/>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9"/>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9"/>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9"/>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9"/>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9"/>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9"/>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9"/>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9"/>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9"/>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9"/>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9"/>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9"/>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9"/>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9"/>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9"/>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9"/>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9"/>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9"/>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9"/>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9"/>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9"/>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9"/>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9"/>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9"/>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9"/>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9"/>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9"/>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9"/>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9"/>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9"/>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9"/>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9"/>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9"/>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9"/>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9"/>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9"/>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9"/>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9"/>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9"/>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9"/>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9"/>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9"/>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9"/>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9"/>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9"/>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9"/>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9"/>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9"/>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9"/>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9"/>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9"/>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9"/>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9"/>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9"/>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9"/>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9"/>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9"/>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9"/>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9"/>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9"/>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9"/>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9"/>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9"/>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9"/>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9"/>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9"/>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9"/>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9"/>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9"/>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9"/>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9"/>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9"/>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9"/>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9"/>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9"/>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9"/>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9"/>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9"/>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9"/>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9"/>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9"/>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9"/>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9"/>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9"/>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9"/>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9"/>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9"/>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9"/>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9"/>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9"/>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9"/>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9"/>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9"/>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9"/>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9"/>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9"/>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9"/>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9"/>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9"/>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9"/>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9"/>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9"/>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9"/>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9"/>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9"/>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9"/>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9"/>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9"/>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9"/>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9"/>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9"/>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9"/>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9"/>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9"/>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9"/>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9"/>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9"/>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9"/>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9"/>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9"/>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9"/>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9"/>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9"/>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9"/>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9"/>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9"/>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9"/>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9"/>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9"/>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9"/>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9"/>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9"/>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9"/>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9"/>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9"/>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9"/>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9"/>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9"/>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9"/>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9"/>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9"/>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9"/>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9"/>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9"/>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9"/>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9"/>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9"/>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9"/>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9"/>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9"/>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9"/>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9"/>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9"/>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9"/>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9"/>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9"/>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9"/>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9"/>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9"/>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9"/>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9"/>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9"/>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9"/>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9"/>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9"/>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9"/>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9"/>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9"/>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9"/>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9"/>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9"/>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9"/>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9"/>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9"/>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9"/>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9"/>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9"/>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9"/>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9"/>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9"/>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9"/>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9"/>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9"/>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9"/>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9"/>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9"/>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9"/>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9"/>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9"/>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9"/>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9"/>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9"/>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9"/>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9"/>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9"/>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9"/>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9"/>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9"/>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9"/>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9"/>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9"/>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9"/>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9"/>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9"/>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9"/>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9"/>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9"/>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9"/>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9"/>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9"/>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9"/>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9"/>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9"/>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9"/>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9"/>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9"/>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9"/>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9"/>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9"/>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9"/>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9"/>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9"/>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9"/>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9"/>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9"/>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9"/>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9"/>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9"/>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9"/>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9"/>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9"/>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9"/>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9"/>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9"/>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9"/>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9"/>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9"/>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9"/>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9"/>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9"/>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9"/>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9"/>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9"/>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9"/>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9"/>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9"/>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9"/>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9"/>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9"/>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9"/>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9"/>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9"/>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9"/>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9"/>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9"/>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9"/>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9"/>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9"/>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9"/>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9"/>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9"/>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9"/>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9"/>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9"/>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9"/>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9"/>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9"/>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9"/>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9"/>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9"/>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9"/>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9"/>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9"/>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9"/>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9"/>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9"/>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9"/>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9"/>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9"/>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9"/>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9"/>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9"/>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9"/>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9"/>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9"/>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9"/>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9"/>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9"/>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9"/>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9"/>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9"/>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9"/>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9"/>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9"/>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9"/>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9"/>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9"/>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9"/>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9"/>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9"/>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9"/>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9"/>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9"/>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9"/>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9"/>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9"/>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9"/>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9"/>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9"/>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9"/>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9"/>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9"/>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9"/>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9"/>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9"/>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9"/>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9"/>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9"/>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9"/>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9"/>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9"/>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9"/>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9"/>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9"/>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9"/>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9"/>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9"/>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9"/>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9"/>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9"/>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9"/>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9"/>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9"/>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9"/>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9"/>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9"/>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9"/>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9"/>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9"/>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9"/>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9"/>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9"/>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9"/>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9"/>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9"/>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9"/>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9"/>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9"/>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9"/>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9"/>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9"/>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9"/>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9"/>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9"/>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9"/>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9"/>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9"/>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9"/>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9"/>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9"/>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9"/>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9"/>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9"/>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9"/>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9"/>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9"/>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9"/>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9"/>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9"/>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9"/>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9"/>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9"/>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9"/>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9"/>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9"/>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9"/>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9"/>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9"/>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9"/>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9"/>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9"/>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9"/>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9"/>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9"/>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9"/>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9"/>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9"/>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9"/>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9"/>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9"/>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9"/>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9"/>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9"/>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9"/>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9"/>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9"/>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9"/>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9"/>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9"/>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9"/>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9"/>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9"/>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9"/>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9"/>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9"/>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9"/>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9"/>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9"/>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9"/>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9"/>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9"/>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9"/>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9"/>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9"/>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9"/>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9"/>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9"/>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9"/>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9"/>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9"/>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9"/>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9"/>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9"/>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9"/>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9"/>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9"/>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9"/>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9"/>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9"/>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9"/>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9"/>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9"/>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9"/>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9"/>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9"/>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9"/>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9"/>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9"/>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9"/>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9"/>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9"/>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9"/>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9"/>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9"/>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9"/>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9"/>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9"/>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9"/>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9"/>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9"/>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9"/>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9"/>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9"/>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9"/>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9"/>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9"/>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9"/>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9"/>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9"/>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9"/>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9"/>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9"/>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9"/>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9"/>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9"/>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9"/>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9"/>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9"/>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9"/>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9"/>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9"/>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9"/>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9"/>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9"/>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9"/>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9"/>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9"/>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9"/>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9"/>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9"/>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9"/>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9"/>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9"/>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9"/>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9"/>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9"/>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9"/>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9"/>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9"/>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9"/>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9"/>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9"/>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9"/>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9"/>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9"/>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9"/>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9"/>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9"/>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9"/>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9"/>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9"/>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9"/>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9"/>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9"/>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9"/>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9"/>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9"/>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9"/>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9"/>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9"/>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9"/>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9"/>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9"/>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9"/>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9"/>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9"/>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9"/>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9"/>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9"/>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9"/>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9"/>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9"/>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9"/>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9"/>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9"/>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9"/>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9"/>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9"/>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9"/>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9"/>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9"/>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9"/>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9"/>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9"/>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9"/>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9"/>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9"/>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9"/>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9"/>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9"/>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9"/>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9"/>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9"/>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9"/>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9"/>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9"/>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9"/>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9"/>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9"/>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9"/>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9"/>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9"/>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9"/>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9"/>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9"/>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9"/>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9"/>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9"/>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9"/>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9"/>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9"/>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9"/>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9"/>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9"/>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9"/>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9"/>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9"/>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9"/>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9"/>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9"/>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9"/>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9"/>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9"/>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9"/>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9"/>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9"/>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9"/>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9"/>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9"/>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9"/>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9"/>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9"/>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9"/>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9"/>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9"/>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9"/>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9"/>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9"/>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9"/>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9"/>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9"/>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9"/>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9"/>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9"/>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9"/>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9"/>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9"/>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9"/>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9"/>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9"/>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9"/>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9"/>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9"/>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9"/>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9"/>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9"/>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9"/>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9"/>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9"/>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9"/>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9"/>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9"/>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9"/>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9"/>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9"/>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9"/>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9"/>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9"/>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9"/>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9"/>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9"/>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9"/>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9"/>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9"/>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9"/>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9"/>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9"/>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9"/>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9"/>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9"/>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9"/>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9"/>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9"/>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9"/>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9"/>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9"/>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9"/>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9"/>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9"/>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9"/>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9"/>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9"/>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9"/>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9"/>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9"/>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9"/>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9"/>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9"/>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9"/>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9"/>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9"/>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9"/>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69"/>
          <p:cNvGrpSpPr/>
          <p:nvPr/>
        </p:nvGrpSpPr>
        <p:grpSpPr>
          <a:xfrm>
            <a:off x="3597785" y="3065882"/>
            <a:ext cx="2241344" cy="1330656"/>
            <a:chOff x="3597785" y="3065882"/>
            <a:chExt cx="2241344" cy="1330656"/>
          </a:xfrm>
        </p:grpSpPr>
        <p:grpSp>
          <p:nvGrpSpPr>
            <p:cNvPr id="7396" name="Google Shape;7396;p69"/>
            <p:cNvGrpSpPr/>
            <p:nvPr/>
          </p:nvGrpSpPr>
          <p:grpSpPr>
            <a:xfrm>
              <a:off x="5296908" y="3937355"/>
              <a:ext cx="143198" cy="32380"/>
              <a:chOff x="5296908" y="3937355"/>
              <a:chExt cx="143198" cy="32380"/>
            </a:xfrm>
          </p:grpSpPr>
          <p:sp>
            <p:nvSpPr>
              <p:cNvPr id="7397" name="Google Shape;7397;p69"/>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8" name="Google Shape;7398;p69"/>
              <p:cNvGrpSpPr/>
              <p:nvPr/>
            </p:nvGrpSpPr>
            <p:grpSpPr>
              <a:xfrm>
                <a:off x="5402331" y="3937355"/>
                <a:ext cx="37776" cy="32380"/>
                <a:chOff x="5402331" y="3937355"/>
                <a:chExt cx="37776" cy="32380"/>
              </a:xfrm>
            </p:grpSpPr>
            <p:sp>
              <p:nvSpPr>
                <p:cNvPr id="7399" name="Google Shape;7399;p69"/>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9"/>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69"/>
              <p:cNvGrpSpPr/>
              <p:nvPr/>
            </p:nvGrpSpPr>
            <p:grpSpPr>
              <a:xfrm>
                <a:off x="5296908" y="3937355"/>
                <a:ext cx="37783" cy="32380"/>
                <a:chOff x="5296908" y="3937355"/>
                <a:chExt cx="37783" cy="32380"/>
              </a:xfrm>
            </p:grpSpPr>
            <p:sp>
              <p:nvSpPr>
                <p:cNvPr id="7402" name="Google Shape;7402;p69"/>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9"/>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4" name="Google Shape;7404;p69"/>
            <p:cNvGrpSpPr/>
            <p:nvPr/>
          </p:nvGrpSpPr>
          <p:grpSpPr>
            <a:xfrm>
              <a:off x="4724163" y="3119631"/>
              <a:ext cx="120838" cy="84218"/>
              <a:chOff x="4724163" y="3119631"/>
              <a:chExt cx="120838" cy="84218"/>
            </a:xfrm>
          </p:grpSpPr>
          <p:grpSp>
            <p:nvGrpSpPr>
              <p:cNvPr id="7405" name="Google Shape;7405;p69"/>
              <p:cNvGrpSpPr/>
              <p:nvPr/>
            </p:nvGrpSpPr>
            <p:grpSpPr>
              <a:xfrm>
                <a:off x="4746712" y="3132773"/>
                <a:ext cx="86869" cy="56424"/>
                <a:chOff x="4746712" y="3132773"/>
                <a:chExt cx="86869" cy="56424"/>
              </a:xfrm>
            </p:grpSpPr>
            <p:sp>
              <p:nvSpPr>
                <p:cNvPr id="7406" name="Google Shape;7406;p69"/>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9"/>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8" name="Google Shape;7408;p69"/>
              <p:cNvGrpSpPr/>
              <p:nvPr/>
            </p:nvGrpSpPr>
            <p:grpSpPr>
              <a:xfrm>
                <a:off x="4773634" y="3143336"/>
                <a:ext cx="37776" cy="32451"/>
                <a:chOff x="4773634" y="3143336"/>
                <a:chExt cx="37776" cy="32451"/>
              </a:xfrm>
            </p:grpSpPr>
            <p:sp>
              <p:nvSpPr>
                <p:cNvPr id="7409" name="Google Shape;7409;p69"/>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9"/>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69"/>
              <p:cNvGrpSpPr/>
              <p:nvPr/>
            </p:nvGrpSpPr>
            <p:grpSpPr>
              <a:xfrm>
                <a:off x="4724163" y="3131248"/>
                <a:ext cx="37776" cy="32459"/>
                <a:chOff x="4724163" y="3131248"/>
                <a:chExt cx="37776" cy="32459"/>
              </a:xfrm>
            </p:grpSpPr>
            <p:sp>
              <p:nvSpPr>
                <p:cNvPr id="7412" name="Google Shape;7412;p69"/>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9"/>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69"/>
              <p:cNvGrpSpPr/>
              <p:nvPr/>
            </p:nvGrpSpPr>
            <p:grpSpPr>
              <a:xfrm>
                <a:off x="4755081" y="3176054"/>
                <a:ext cx="32357" cy="27795"/>
                <a:chOff x="4755081" y="3176054"/>
                <a:chExt cx="32357" cy="27795"/>
              </a:xfrm>
            </p:grpSpPr>
            <p:sp>
              <p:nvSpPr>
                <p:cNvPr id="7415" name="Google Shape;7415;p69"/>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9"/>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69"/>
              <p:cNvGrpSpPr/>
              <p:nvPr/>
            </p:nvGrpSpPr>
            <p:grpSpPr>
              <a:xfrm>
                <a:off x="4812550" y="3119631"/>
                <a:ext cx="32451" cy="27803"/>
                <a:chOff x="4812550" y="3119631"/>
                <a:chExt cx="32451" cy="27803"/>
              </a:xfrm>
            </p:grpSpPr>
            <p:sp>
              <p:nvSpPr>
                <p:cNvPr id="7418" name="Google Shape;7418;p69"/>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9"/>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0" name="Google Shape;7420;p69"/>
            <p:cNvGrpSpPr/>
            <p:nvPr/>
          </p:nvGrpSpPr>
          <p:grpSpPr>
            <a:xfrm>
              <a:off x="5382826" y="4027197"/>
              <a:ext cx="268967" cy="250422"/>
              <a:chOff x="5382826" y="4027197"/>
              <a:chExt cx="268967" cy="250422"/>
            </a:xfrm>
          </p:grpSpPr>
          <p:grpSp>
            <p:nvGrpSpPr>
              <p:cNvPr id="7421" name="Google Shape;7421;p69"/>
              <p:cNvGrpSpPr/>
              <p:nvPr/>
            </p:nvGrpSpPr>
            <p:grpSpPr>
              <a:xfrm>
                <a:off x="5405280" y="4042510"/>
                <a:ext cx="237570" cy="218647"/>
                <a:chOff x="5405280" y="4042510"/>
                <a:chExt cx="237570" cy="218647"/>
              </a:xfrm>
            </p:grpSpPr>
            <p:sp>
              <p:nvSpPr>
                <p:cNvPr id="7422" name="Google Shape;7422;p69"/>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9"/>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9"/>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9"/>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9"/>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9"/>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69"/>
              <p:cNvGrpSpPr/>
              <p:nvPr/>
            </p:nvGrpSpPr>
            <p:grpSpPr>
              <a:xfrm>
                <a:off x="5382826" y="4125549"/>
                <a:ext cx="37776" cy="32380"/>
                <a:chOff x="5382826" y="4125549"/>
                <a:chExt cx="37776" cy="32380"/>
              </a:xfrm>
            </p:grpSpPr>
            <p:sp>
              <p:nvSpPr>
                <p:cNvPr id="7429" name="Google Shape;7429;p69"/>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9"/>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69"/>
              <p:cNvGrpSpPr/>
              <p:nvPr/>
            </p:nvGrpSpPr>
            <p:grpSpPr>
              <a:xfrm>
                <a:off x="5475680" y="4195587"/>
                <a:ext cx="37783" cy="32364"/>
                <a:chOff x="5475680" y="4195587"/>
                <a:chExt cx="37783" cy="32364"/>
              </a:xfrm>
            </p:grpSpPr>
            <p:sp>
              <p:nvSpPr>
                <p:cNvPr id="7432" name="Google Shape;7432;p69"/>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9"/>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69"/>
              <p:cNvGrpSpPr/>
              <p:nvPr/>
            </p:nvGrpSpPr>
            <p:grpSpPr>
              <a:xfrm>
                <a:off x="5532575" y="4027197"/>
                <a:ext cx="33308" cy="32262"/>
                <a:chOff x="5532575" y="4027197"/>
                <a:chExt cx="33308" cy="32262"/>
              </a:xfrm>
            </p:grpSpPr>
            <p:sp>
              <p:nvSpPr>
                <p:cNvPr id="7435" name="Google Shape;7435;p69"/>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9"/>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69"/>
              <p:cNvGrpSpPr/>
              <p:nvPr/>
            </p:nvGrpSpPr>
            <p:grpSpPr>
              <a:xfrm>
                <a:off x="5590706" y="4245348"/>
                <a:ext cx="33497" cy="32270"/>
                <a:chOff x="5590706" y="4245348"/>
                <a:chExt cx="33497" cy="32270"/>
              </a:xfrm>
            </p:grpSpPr>
            <p:sp>
              <p:nvSpPr>
                <p:cNvPr id="7438" name="Google Shape;7438;p69"/>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9"/>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69"/>
              <p:cNvGrpSpPr/>
              <p:nvPr/>
            </p:nvGrpSpPr>
            <p:grpSpPr>
              <a:xfrm>
                <a:off x="5618681" y="4109677"/>
                <a:ext cx="33112" cy="32357"/>
                <a:chOff x="5618681" y="4109677"/>
                <a:chExt cx="33112" cy="32357"/>
              </a:xfrm>
            </p:grpSpPr>
            <p:sp>
              <p:nvSpPr>
                <p:cNvPr id="7441" name="Google Shape;7441;p69"/>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9"/>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69"/>
              <p:cNvGrpSpPr/>
              <p:nvPr/>
            </p:nvGrpSpPr>
            <p:grpSpPr>
              <a:xfrm>
                <a:off x="5479298" y="4128262"/>
                <a:ext cx="31405" cy="26906"/>
                <a:chOff x="5479298" y="4128262"/>
                <a:chExt cx="31405" cy="26906"/>
              </a:xfrm>
            </p:grpSpPr>
            <p:sp>
              <p:nvSpPr>
                <p:cNvPr id="7444" name="Google Shape;7444;p69"/>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9"/>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69"/>
              <p:cNvGrpSpPr/>
              <p:nvPr/>
            </p:nvGrpSpPr>
            <p:grpSpPr>
              <a:xfrm>
                <a:off x="5582903" y="4180116"/>
                <a:ext cx="31499" cy="26898"/>
                <a:chOff x="5582903" y="4180116"/>
                <a:chExt cx="31499" cy="26898"/>
              </a:xfrm>
            </p:grpSpPr>
            <p:sp>
              <p:nvSpPr>
                <p:cNvPr id="7447" name="Google Shape;7447;p69"/>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9"/>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49" name="Google Shape;7449;p69"/>
            <p:cNvGrpSpPr/>
            <p:nvPr/>
          </p:nvGrpSpPr>
          <p:grpSpPr>
            <a:xfrm>
              <a:off x="3977681" y="3230323"/>
              <a:ext cx="94584" cy="84085"/>
              <a:chOff x="3977681" y="3230323"/>
              <a:chExt cx="94584" cy="84085"/>
            </a:xfrm>
          </p:grpSpPr>
          <p:grpSp>
            <p:nvGrpSpPr>
              <p:cNvPr id="7450" name="Google Shape;7450;p69"/>
              <p:cNvGrpSpPr/>
              <p:nvPr/>
            </p:nvGrpSpPr>
            <p:grpSpPr>
              <a:xfrm>
                <a:off x="4000135" y="3243041"/>
                <a:ext cx="59570" cy="57186"/>
                <a:chOff x="4000135" y="3243041"/>
                <a:chExt cx="59570" cy="57186"/>
              </a:xfrm>
            </p:grpSpPr>
            <p:sp>
              <p:nvSpPr>
                <p:cNvPr id="7451" name="Google Shape;7451;p69"/>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9"/>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9"/>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69"/>
              <p:cNvGrpSpPr/>
              <p:nvPr/>
            </p:nvGrpSpPr>
            <p:grpSpPr>
              <a:xfrm>
                <a:off x="3977681" y="3245872"/>
                <a:ext cx="37783" cy="32380"/>
                <a:chOff x="3977681" y="3245872"/>
                <a:chExt cx="37783" cy="32380"/>
              </a:xfrm>
            </p:grpSpPr>
            <p:sp>
              <p:nvSpPr>
                <p:cNvPr id="7455" name="Google Shape;7455;p69"/>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9"/>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69"/>
              <p:cNvGrpSpPr/>
              <p:nvPr/>
            </p:nvGrpSpPr>
            <p:grpSpPr>
              <a:xfrm>
                <a:off x="4040860" y="3262672"/>
                <a:ext cx="31405" cy="27001"/>
                <a:chOff x="4040860" y="3262672"/>
                <a:chExt cx="31405" cy="27001"/>
              </a:xfrm>
            </p:grpSpPr>
            <p:sp>
              <p:nvSpPr>
                <p:cNvPr id="7458" name="Google Shape;7458;p69"/>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9"/>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69"/>
              <p:cNvGrpSpPr/>
              <p:nvPr/>
            </p:nvGrpSpPr>
            <p:grpSpPr>
              <a:xfrm>
                <a:off x="4021072" y="3230323"/>
                <a:ext cx="31397" cy="26906"/>
                <a:chOff x="4021072" y="3230323"/>
                <a:chExt cx="31397" cy="26906"/>
              </a:xfrm>
            </p:grpSpPr>
            <p:sp>
              <p:nvSpPr>
                <p:cNvPr id="7461" name="Google Shape;7461;p69"/>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9"/>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69"/>
              <p:cNvGrpSpPr/>
              <p:nvPr/>
            </p:nvGrpSpPr>
            <p:grpSpPr>
              <a:xfrm>
                <a:off x="4001472" y="3287462"/>
                <a:ext cx="31499" cy="26945"/>
                <a:chOff x="4001472" y="3287462"/>
                <a:chExt cx="31499" cy="26945"/>
              </a:xfrm>
            </p:grpSpPr>
            <p:sp>
              <p:nvSpPr>
                <p:cNvPr id="7464" name="Google Shape;7464;p69"/>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9"/>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66" name="Google Shape;7466;p69"/>
            <p:cNvGrpSpPr/>
            <p:nvPr/>
          </p:nvGrpSpPr>
          <p:grpSpPr>
            <a:xfrm>
              <a:off x="4084715" y="3258865"/>
              <a:ext cx="184961" cy="137268"/>
              <a:chOff x="4084715" y="3258865"/>
              <a:chExt cx="184961" cy="137268"/>
            </a:xfrm>
          </p:grpSpPr>
          <p:grpSp>
            <p:nvGrpSpPr>
              <p:cNvPr id="7467" name="Google Shape;7467;p69"/>
              <p:cNvGrpSpPr/>
              <p:nvPr/>
            </p:nvGrpSpPr>
            <p:grpSpPr>
              <a:xfrm>
                <a:off x="4107453" y="3271583"/>
                <a:ext cx="153470" cy="110275"/>
                <a:chOff x="4107453" y="3271583"/>
                <a:chExt cx="153470" cy="110275"/>
              </a:xfrm>
            </p:grpSpPr>
            <p:sp>
              <p:nvSpPr>
                <p:cNvPr id="7468" name="Google Shape;7468;p69"/>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9"/>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9"/>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9"/>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69"/>
              <p:cNvGrpSpPr/>
              <p:nvPr/>
            </p:nvGrpSpPr>
            <p:grpSpPr>
              <a:xfrm>
                <a:off x="4136947" y="3258865"/>
                <a:ext cx="31499" cy="27001"/>
                <a:chOff x="4136947" y="3258865"/>
                <a:chExt cx="31499" cy="27001"/>
              </a:xfrm>
            </p:grpSpPr>
            <p:sp>
              <p:nvSpPr>
                <p:cNvPr id="7473" name="Google Shape;7473;p69"/>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9"/>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69"/>
              <p:cNvGrpSpPr/>
              <p:nvPr/>
            </p:nvGrpSpPr>
            <p:grpSpPr>
              <a:xfrm>
                <a:off x="4084715" y="3266478"/>
                <a:ext cx="31468" cy="26898"/>
                <a:chOff x="4084715" y="3266478"/>
                <a:chExt cx="31468" cy="26898"/>
              </a:xfrm>
            </p:grpSpPr>
            <p:sp>
              <p:nvSpPr>
                <p:cNvPr id="7476" name="Google Shape;7476;p69"/>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9"/>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69"/>
              <p:cNvGrpSpPr/>
              <p:nvPr/>
            </p:nvGrpSpPr>
            <p:grpSpPr>
              <a:xfrm>
                <a:off x="4159213" y="3279849"/>
                <a:ext cx="31405" cy="26945"/>
                <a:chOff x="4159213" y="3279849"/>
                <a:chExt cx="31405" cy="26945"/>
              </a:xfrm>
            </p:grpSpPr>
            <p:sp>
              <p:nvSpPr>
                <p:cNvPr id="7479" name="Google Shape;7479;p69"/>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9"/>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69"/>
              <p:cNvGrpSpPr/>
              <p:nvPr/>
            </p:nvGrpSpPr>
            <p:grpSpPr>
              <a:xfrm>
                <a:off x="4201550" y="3266502"/>
                <a:ext cx="31405" cy="26883"/>
                <a:chOff x="4201550" y="3266502"/>
                <a:chExt cx="31405" cy="26883"/>
              </a:xfrm>
            </p:grpSpPr>
            <p:sp>
              <p:nvSpPr>
                <p:cNvPr id="7482" name="Google Shape;7482;p69"/>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9"/>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69"/>
              <p:cNvGrpSpPr/>
              <p:nvPr/>
            </p:nvGrpSpPr>
            <p:grpSpPr>
              <a:xfrm>
                <a:off x="4201550" y="3338278"/>
                <a:ext cx="31405" cy="26930"/>
                <a:chOff x="4201550" y="3338278"/>
                <a:chExt cx="31405" cy="26930"/>
              </a:xfrm>
            </p:grpSpPr>
            <p:sp>
              <p:nvSpPr>
                <p:cNvPr id="7485" name="Google Shape;7485;p69"/>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9"/>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7" name="Google Shape;7487;p69"/>
              <p:cNvGrpSpPr/>
              <p:nvPr/>
            </p:nvGrpSpPr>
            <p:grpSpPr>
              <a:xfrm>
                <a:off x="4238272" y="3369132"/>
                <a:ext cx="31405" cy="27001"/>
                <a:chOff x="4238272" y="3369132"/>
                <a:chExt cx="31405" cy="27001"/>
              </a:xfrm>
            </p:grpSpPr>
            <p:sp>
              <p:nvSpPr>
                <p:cNvPr id="7488" name="Google Shape;7488;p69"/>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9"/>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0" name="Google Shape;7490;p69"/>
            <p:cNvGrpSpPr/>
            <p:nvPr/>
          </p:nvGrpSpPr>
          <p:grpSpPr>
            <a:xfrm>
              <a:off x="4068639" y="3200169"/>
              <a:ext cx="77643" cy="37272"/>
              <a:chOff x="4068639" y="3200169"/>
              <a:chExt cx="77643" cy="37272"/>
            </a:xfrm>
          </p:grpSpPr>
          <p:sp>
            <p:nvSpPr>
              <p:cNvPr id="7491" name="Google Shape;7491;p69"/>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2" name="Google Shape;7492;p69"/>
              <p:cNvGrpSpPr/>
              <p:nvPr/>
            </p:nvGrpSpPr>
            <p:grpSpPr>
              <a:xfrm>
                <a:off x="4114878" y="3200169"/>
                <a:ext cx="31405" cy="26993"/>
                <a:chOff x="4114878" y="3200169"/>
                <a:chExt cx="31405" cy="26993"/>
              </a:xfrm>
            </p:grpSpPr>
            <p:sp>
              <p:nvSpPr>
                <p:cNvPr id="7493" name="Google Shape;7493;p69"/>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9"/>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5" name="Google Shape;7495;p69"/>
              <p:cNvGrpSpPr/>
              <p:nvPr/>
            </p:nvGrpSpPr>
            <p:grpSpPr>
              <a:xfrm>
                <a:off x="4068639" y="3210535"/>
                <a:ext cx="31499" cy="26906"/>
                <a:chOff x="4068639" y="3210535"/>
                <a:chExt cx="31499" cy="26906"/>
              </a:xfrm>
            </p:grpSpPr>
            <p:sp>
              <p:nvSpPr>
                <p:cNvPr id="7496" name="Google Shape;7496;p69"/>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9"/>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8" name="Google Shape;7498;p69"/>
            <p:cNvGrpSpPr/>
            <p:nvPr/>
          </p:nvGrpSpPr>
          <p:grpSpPr>
            <a:xfrm>
              <a:off x="3869702" y="3066935"/>
              <a:ext cx="382664" cy="190294"/>
              <a:chOff x="3869702" y="3066935"/>
              <a:chExt cx="382664" cy="190294"/>
            </a:xfrm>
          </p:grpSpPr>
          <p:grpSp>
            <p:nvGrpSpPr>
              <p:cNvPr id="7499" name="Google Shape;7499;p69"/>
              <p:cNvGrpSpPr/>
              <p:nvPr/>
            </p:nvGrpSpPr>
            <p:grpSpPr>
              <a:xfrm>
                <a:off x="3888633" y="3082351"/>
                <a:ext cx="351172" cy="160698"/>
                <a:chOff x="3888633" y="3082351"/>
                <a:chExt cx="351172" cy="160698"/>
              </a:xfrm>
            </p:grpSpPr>
            <p:sp>
              <p:nvSpPr>
                <p:cNvPr id="7500" name="Google Shape;7500;p69"/>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9"/>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9"/>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9"/>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9"/>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9"/>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69"/>
              <p:cNvGrpSpPr/>
              <p:nvPr/>
            </p:nvGrpSpPr>
            <p:grpSpPr>
              <a:xfrm>
                <a:off x="4143703" y="3066935"/>
                <a:ext cx="37783" cy="32357"/>
                <a:chOff x="4143703" y="3066935"/>
                <a:chExt cx="37783" cy="32357"/>
              </a:xfrm>
            </p:grpSpPr>
            <p:sp>
              <p:nvSpPr>
                <p:cNvPr id="7507" name="Google Shape;7507;p69"/>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9"/>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69"/>
              <p:cNvGrpSpPr/>
              <p:nvPr/>
            </p:nvGrpSpPr>
            <p:grpSpPr>
              <a:xfrm>
                <a:off x="4044565" y="3103563"/>
                <a:ext cx="37783" cy="32451"/>
                <a:chOff x="4044565" y="3103563"/>
                <a:chExt cx="37783" cy="32451"/>
              </a:xfrm>
            </p:grpSpPr>
            <p:sp>
              <p:nvSpPr>
                <p:cNvPr id="7510" name="Google Shape;7510;p69"/>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9"/>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69"/>
              <p:cNvGrpSpPr/>
              <p:nvPr/>
            </p:nvGrpSpPr>
            <p:grpSpPr>
              <a:xfrm>
                <a:off x="4017454" y="3188237"/>
                <a:ext cx="37776" cy="32357"/>
                <a:chOff x="4017454" y="3188237"/>
                <a:chExt cx="37776" cy="32357"/>
              </a:xfrm>
            </p:grpSpPr>
            <p:sp>
              <p:nvSpPr>
                <p:cNvPr id="7513" name="Google Shape;7513;p69"/>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9"/>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9"/>
              <p:cNvGrpSpPr/>
              <p:nvPr/>
            </p:nvGrpSpPr>
            <p:grpSpPr>
              <a:xfrm>
                <a:off x="3921548" y="3157509"/>
                <a:ext cx="37783" cy="32357"/>
                <a:chOff x="3921548" y="3157509"/>
                <a:chExt cx="37783" cy="32357"/>
              </a:xfrm>
            </p:grpSpPr>
            <p:sp>
              <p:nvSpPr>
                <p:cNvPr id="7516" name="Google Shape;7516;p69"/>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9"/>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69"/>
              <p:cNvGrpSpPr/>
              <p:nvPr/>
            </p:nvGrpSpPr>
            <p:grpSpPr>
              <a:xfrm>
                <a:off x="3939056" y="3211620"/>
                <a:ext cx="37783" cy="32380"/>
                <a:chOff x="3939056" y="3211620"/>
                <a:chExt cx="37783" cy="32380"/>
              </a:xfrm>
            </p:grpSpPr>
            <p:sp>
              <p:nvSpPr>
                <p:cNvPr id="7519" name="Google Shape;7519;p69"/>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9"/>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69"/>
              <p:cNvGrpSpPr/>
              <p:nvPr/>
            </p:nvGrpSpPr>
            <p:grpSpPr>
              <a:xfrm>
                <a:off x="4176240" y="3136965"/>
                <a:ext cx="31405" cy="26930"/>
                <a:chOff x="4176240" y="3136965"/>
                <a:chExt cx="31405" cy="26930"/>
              </a:xfrm>
            </p:grpSpPr>
            <p:sp>
              <p:nvSpPr>
                <p:cNvPr id="7522" name="Google Shape;7522;p69"/>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9"/>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69"/>
              <p:cNvGrpSpPr/>
              <p:nvPr/>
            </p:nvGrpSpPr>
            <p:grpSpPr>
              <a:xfrm>
                <a:off x="4133148" y="3152593"/>
                <a:ext cx="31499" cy="27001"/>
                <a:chOff x="4133148" y="3152593"/>
                <a:chExt cx="31499" cy="27001"/>
              </a:xfrm>
            </p:grpSpPr>
            <p:sp>
              <p:nvSpPr>
                <p:cNvPr id="7525" name="Google Shape;7525;p69"/>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9"/>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69"/>
              <p:cNvGrpSpPr/>
              <p:nvPr/>
            </p:nvGrpSpPr>
            <p:grpSpPr>
              <a:xfrm>
                <a:off x="4220866" y="3073534"/>
                <a:ext cx="31499" cy="26898"/>
                <a:chOff x="4220866" y="3073534"/>
                <a:chExt cx="31499" cy="26898"/>
              </a:xfrm>
            </p:grpSpPr>
            <p:sp>
              <p:nvSpPr>
                <p:cNvPr id="7528" name="Google Shape;7528;p69"/>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9"/>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69"/>
              <p:cNvGrpSpPr/>
              <p:nvPr/>
            </p:nvGrpSpPr>
            <p:grpSpPr>
              <a:xfrm>
                <a:off x="3869702" y="3230323"/>
                <a:ext cx="31499" cy="26906"/>
                <a:chOff x="3869702" y="3230323"/>
                <a:chExt cx="31499" cy="26906"/>
              </a:xfrm>
            </p:grpSpPr>
            <p:sp>
              <p:nvSpPr>
                <p:cNvPr id="7531" name="Google Shape;7531;p69"/>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9"/>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3" name="Google Shape;7533;p69"/>
            <p:cNvGrpSpPr/>
            <p:nvPr/>
          </p:nvGrpSpPr>
          <p:grpSpPr>
            <a:xfrm>
              <a:off x="4271383" y="3065882"/>
              <a:ext cx="304556" cy="341663"/>
              <a:chOff x="4271383" y="3065882"/>
              <a:chExt cx="304556" cy="341663"/>
            </a:xfrm>
          </p:grpSpPr>
          <p:grpSp>
            <p:nvGrpSpPr>
              <p:cNvPr id="7534" name="Google Shape;7534;p69"/>
              <p:cNvGrpSpPr/>
              <p:nvPr/>
            </p:nvGrpSpPr>
            <p:grpSpPr>
              <a:xfrm>
                <a:off x="4293838" y="3078639"/>
                <a:ext cx="269353" cy="311973"/>
                <a:chOff x="4293838" y="3078639"/>
                <a:chExt cx="269353" cy="311973"/>
              </a:xfrm>
            </p:grpSpPr>
            <p:sp>
              <p:nvSpPr>
                <p:cNvPr id="7535" name="Google Shape;7535;p69"/>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9"/>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9"/>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9"/>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9"/>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9"/>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9"/>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9"/>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9"/>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9"/>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9"/>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9"/>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9"/>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9"/>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9"/>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9"/>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9"/>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69"/>
              <p:cNvGrpSpPr/>
              <p:nvPr/>
            </p:nvGrpSpPr>
            <p:grpSpPr>
              <a:xfrm>
                <a:off x="4538164" y="3342061"/>
                <a:ext cx="37776" cy="32380"/>
                <a:chOff x="4538164" y="3342061"/>
                <a:chExt cx="37776" cy="32380"/>
              </a:xfrm>
            </p:grpSpPr>
            <p:sp>
              <p:nvSpPr>
                <p:cNvPr id="7553" name="Google Shape;7553;p69"/>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9"/>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69"/>
              <p:cNvGrpSpPr/>
              <p:nvPr/>
            </p:nvGrpSpPr>
            <p:grpSpPr>
              <a:xfrm>
                <a:off x="4271383" y="3194742"/>
                <a:ext cx="37783" cy="32420"/>
                <a:chOff x="4271383" y="3194742"/>
                <a:chExt cx="37783" cy="32420"/>
              </a:xfrm>
            </p:grpSpPr>
            <p:sp>
              <p:nvSpPr>
                <p:cNvPr id="7556" name="Google Shape;7556;p69"/>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9"/>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69"/>
              <p:cNvGrpSpPr/>
              <p:nvPr/>
            </p:nvGrpSpPr>
            <p:grpSpPr>
              <a:xfrm>
                <a:off x="4284416" y="3084058"/>
                <a:ext cx="37783" cy="32357"/>
                <a:chOff x="4284416" y="3084058"/>
                <a:chExt cx="37783" cy="32357"/>
              </a:xfrm>
            </p:grpSpPr>
            <p:sp>
              <p:nvSpPr>
                <p:cNvPr id="7559" name="Google Shape;7559;p69"/>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9"/>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69"/>
              <p:cNvGrpSpPr/>
              <p:nvPr/>
            </p:nvGrpSpPr>
            <p:grpSpPr>
              <a:xfrm>
                <a:off x="4478697" y="3297561"/>
                <a:ext cx="37776" cy="32451"/>
                <a:chOff x="4478697" y="3297561"/>
                <a:chExt cx="37776" cy="32451"/>
              </a:xfrm>
            </p:grpSpPr>
            <p:sp>
              <p:nvSpPr>
                <p:cNvPr id="7562" name="Google Shape;7562;p69"/>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9"/>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69"/>
              <p:cNvGrpSpPr/>
              <p:nvPr/>
            </p:nvGrpSpPr>
            <p:grpSpPr>
              <a:xfrm>
                <a:off x="4411813" y="3331711"/>
                <a:ext cx="37776" cy="32451"/>
                <a:chOff x="4411813" y="3331711"/>
                <a:chExt cx="37776" cy="32451"/>
              </a:xfrm>
            </p:grpSpPr>
            <p:sp>
              <p:nvSpPr>
                <p:cNvPr id="7565" name="Google Shape;7565;p69"/>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9"/>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69"/>
              <p:cNvGrpSpPr/>
              <p:nvPr/>
            </p:nvGrpSpPr>
            <p:grpSpPr>
              <a:xfrm>
                <a:off x="4337984" y="3375188"/>
                <a:ext cx="37776" cy="32357"/>
                <a:chOff x="4337984" y="3375188"/>
                <a:chExt cx="37776" cy="32357"/>
              </a:xfrm>
            </p:grpSpPr>
            <p:sp>
              <p:nvSpPr>
                <p:cNvPr id="7568" name="Google Shape;7568;p69"/>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9"/>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69"/>
              <p:cNvGrpSpPr/>
              <p:nvPr/>
            </p:nvGrpSpPr>
            <p:grpSpPr>
              <a:xfrm>
                <a:off x="4494867" y="3090530"/>
                <a:ext cx="37878" cy="32451"/>
                <a:chOff x="4494867" y="3090530"/>
                <a:chExt cx="37878" cy="32451"/>
              </a:xfrm>
            </p:grpSpPr>
            <p:sp>
              <p:nvSpPr>
                <p:cNvPr id="7571" name="Google Shape;7571;p69"/>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9"/>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69"/>
              <p:cNvGrpSpPr/>
              <p:nvPr/>
            </p:nvGrpSpPr>
            <p:grpSpPr>
              <a:xfrm>
                <a:off x="4525124" y="3207774"/>
                <a:ext cx="37783" cy="32420"/>
                <a:chOff x="4525124" y="3207774"/>
                <a:chExt cx="37783" cy="32420"/>
              </a:xfrm>
            </p:grpSpPr>
            <p:sp>
              <p:nvSpPr>
                <p:cNvPr id="7574" name="Google Shape;7574;p69"/>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9"/>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69"/>
              <p:cNvGrpSpPr/>
              <p:nvPr/>
            </p:nvGrpSpPr>
            <p:grpSpPr>
              <a:xfrm>
                <a:off x="4440544" y="3176479"/>
                <a:ext cx="31499" cy="26898"/>
                <a:chOff x="4440544" y="3176479"/>
                <a:chExt cx="31499" cy="26898"/>
              </a:xfrm>
            </p:grpSpPr>
            <p:sp>
              <p:nvSpPr>
                <p:cNvPr id="7577" name="Google Shape;7577;p69"/>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9"/>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69"/>
              <p:cNvGrpSpPr/>
              <p:nvPr/>
            </p:nvGrpSpPr>
            <p:grpSpPr>
              <a:xfrm>
                <a:off x="4350545" y="3156400"/>
                <a:ext cx="31405" cy="27001"/>
                <a:chOff x="4350545" y="3156400"/>
                <a:chExt cx="31405" cy="27001"/>
              </a:xfrm>
            </p:grpSpPr>
            <p:sp>
              <p:nvSpPr>
                <p:cNvPr id="7580" name="Google Shape;7580;p69"/>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9"/>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69"/>
              <p:cNvGrpSpPr/>
              <p:nvPr/>
            </p:nvGrpSpPr>
            <p:grpSpPr>
              <a:xfrm>
                <a:off x="4376703" y="3255058"/>
                <a:ext cx="31405" cy="27001"/>
                <a:chOff x="4376703" y="3255058"/>
                <a:chExt cx="31405" cy="27001"/>
              </a:xfrm>
            </p:grpSpPr>
            <p:sp>
              <p:nvSpPr>
                <p:cNvPr id="7583" name="Google Shape;7583;p69"/>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9"/>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69"/>
              <p:cNvGrpSpPr/>
              <p:nvPr/>
            </p:nvGrpSpPr>
            <p:grpSpPr>
              <a:xfrm>
                <a:off x="4331322" y="3283656"/>
                <a:ext cx="31405" cy="26945"/>
                <a:chOff x="4331322" y="3283656"/>
                <a:chExt cx="31405" cy="26945"/>
              </a:xfrm>
            </p:grpSpPr>
            <p:sp>
              <p:nvSpPr>
                <p:cNvPr id="7586" name="Google Shape;7586;p69"/>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9"/>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69"/>
              <p:cNvGrpSpPr/>
              <p:nvPr/>
            </p:nvGrpSpPr>
            <p:grpSpPr>
              <a:xfrm>
                <a:off x="4380510" y="3065882"/>
                <a:ext cx="31405" cy="26938"/>
                <a:chOff x="4380510" y="3065882"/>
                <a:chExt cx="31405" cy="26938"/>
              </a:xfrm>
            </p:grpSpPr>
            <p:sp>
              <p:nvSpPr>
                <p:cNvPr id="7589" name="Google Shape;7589;p69"/>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9"/>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1" name="Google Shape;7591;p69"/>
            <p:cNvGrpSpPr/>
            <p:nvPr/>
          </p:nvGrpSpPr>
          <p:grpSpPr>
            <a:xfrm>
              <a:off x="4558998" y="3188237"/>
              <a:ext cx="1280131" cy="1052746"/>
              <a:chOff x="4558998" y="3188237"/>
              <a:chExt cx="1280131" cy="1052746"/>
            </a:xfrm>
          </p:grpSpPr>
          <p:sp>
            <p:nvSpPr>
              <p:cNvPr id="7592" name="Google Shape;7592;p69"/>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3" name="Google Shape;7593;p69"/>
              <p:cNvGrpSpPr/>
              <p:nvPr/>
            </p:nvGrpSpPr>
            <p:grpSpPr>
              <a:xfrm>
                <a:off x="4579164" y="3203653"/>
                <a:ext cx="1244833" cy="1020397"/>
                <a:chOff x="4579164" y="3203653"/>
                <a:chExt cx="1244833" cy="1020397"/>
              </a:xfrm>
            </p:grpSpPr>
            <p:sp>
              <p:nvSpPr>
                <p:cNvPr id="7594" name="Google Shape;7594;p69"/>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9"/>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6" name="Google Shape;7596;p69"/>
                <p:cNvGrpSpPr/>
                <p:nvPr/>
              </p:nvGrpSpPr>
              <p:grpSpPr>
                <a:xfrm>
                  <a:off x="4579164" y="3203653"/>
                  <a:ext cx="1244833" cy="1020397"/>
                  <a:chOff x="4579164" y="3203653"/>
                  <a:chExt cx="1244833" cy="1020397"/>
                </a:xfrm>
              </p:grpSpPr>
              <p:sp>
                <p:nvSpPr>
                  <p:cNvPr id="7597" name="Google Shape;7597;p69"/>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9"/>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9" name="Google Shape;7599;p69"/>
                  <p:cNvGrpSpPr/>
                  <p:nvPr/>
                </p:nvGrpSpPr>
                <p:grpSpPr>
                  <a:xfrm>
                    <a:off x="4579164" y="3203653"/>
                    <a:ext cx="1244833" cy="1020397"/>
                    <a:chOff x="4579164" y="3203653"/>
                    <a:chExt cx="1244833" cy="1020397"/>
                  </a:xfrm>
                </p:grpSpPr>
                <p:sp>
                  <p:nvSpPr>
                    <p:cNvPr id="7600" name="Google Shape;7600;p69"/>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9"/>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9"/>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9"/>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9"/>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9"/>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9"/>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9"/>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8" name="Google Shape;7608;p69"/>
                    <p:cNvGrpSpPr/>
                    <p:nvPr/>
                  </p:nvGrpSpPr>
                  <p:grpSpPr>
                    <a:xfrm>
                      <a:off x="4579164" y="3203653"/>
                      <a:ext cx="1244833" cy="1020397"/>
                      <a:chOff x="4579164" y="3203653"/>
                      <a:chExt cx="1244833" cy="1020397"/>
                    </a:xfrm>
                  </p:grpSpPr>
                  <p:sp>
                    <p:nvSpPr>
                      <p:cNvPr id="7609" name="Google Shape;7609;p69"/>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9"/>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9"/>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9"/>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9"/>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9"/>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9"/>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9"/>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9"/>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9"/>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9"/>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9"/>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9"/>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9"/>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3" name="Google Shape;7623;p69"/>
                      <p:cNvGrpSpPr/>
                      <p:nvPr/>
                    </p:nvGrpSpPr>
                    <p:grpSpPr>
                      <a:xfrm>
                        <a:off x="4579164" y="3203653"/>
                        <a:ext cx="1244833" cy="1020397"/>
                        <a:chOff x="4579164" y="3203653"/>
                        <a:chExt cx="1244833" cy="1020397"/>
                      </a:xfrm>
                    </p:grpSpPr>
                    <p:sp>
                      <p:nvSpPr>
                        <p:cNvPr id="7624" name="Google Shape;7624;p69"/>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9"/>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9"/>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9"/>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9"/>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9"/>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9"/>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9"/>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9"/>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9"/>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9"/>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9"/>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9"/>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9"/>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9"/>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9"/>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9"/>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9"/>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9"/>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9"/>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9"/>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9"/>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9"/>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9"/>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8" name="Google Shape;7648;p69"/>
                        <p:cNvGrpSpPr/>
                        <p:nvPr/>
                      </p:nvGrpSpPr>
                      <p:grpSpPr>
                        <a:xfrm>
                          <a:off x="4579164" y="3203653"/>
                          <a:ext cx="1244833" cy="1020397"/>
                          <a:chOff x="4579164" y="3203653"/>
                          <a:chExt cx="1244833" cy="1020397"/>
                        </a:xfrm>
                      </p:grpSpPr>
                      <p:sp>
                        <p:nvSpPr>
                          <p:cNvPr id="7649" name="Google Shape;7649;p69"/>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0" name="Google Shape;7650;p69"/>
                          <p:cNvGrpSpPr/>
                          <p:nvPr/>
                        </p:nvGrpSpPr>
                        <p:grpSpPr>
                          <a:xfrm>
                            <a:off x="4579164" y="3203653"/>
                            <a:ext cx="1244833" cy="1020397"/>
                            <a:chOff x="4579164" y="3203653"/>
                            <a:chExt cx="1244833" cy="1020397"/>
                          </a:xfrm>
                        </p:grpSpPr>
                        <p:sp>
                          <p:nvSpPr>
                            <p:cNvPr id="7651" name="Google Shape;7651;p69"/>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9"/>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9"/>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9"/>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9"/>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9"/>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9"/>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8" name="Google Shape;7658;p69"/>
                            <p:cNvGrpSpPr/>
                            <p:nvPr/>
                          </p:nvGrpSpPr>
                          <p:grpSpPr>
                            <a:xfrm>
                              <a:off x="4579164" y="3203653"/>
                              <a:ext cx="1244833" cy="1020397"/>
                              <a:chOff x="4579164" y="3203653"/>
                              <a:chExt cx="1244833" cy="1020397"/>
                            </a:xfrm>
                          </p:grpSpPr>
                          <p:sp>
                            <p:nvSpPr>
                              <p:cNvPr id="7659" name="Google Shape;7659;p69"/>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9"/>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9"/>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9"/>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9"/>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9"/>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9"/>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9"/>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9"/>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9"/>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9"/>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9"/>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9"/>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2" name="Google Shape;7672;p69"/>
                              <p:cNvGrpSpPr/>
                              <p:nvPr/>
                            </p:nvGrpSpPr>
                            <p:grpSpPr>
                              <a:xfrm>
                                <a:off x="4579164" y="3203653"/>
                                <a:ext cx="1244833" cy="1020397"/>
                                <a:chOff x="4579164" y="3203653"/>
                                <a:chExt cx="1244833" cy="1020397"/>
                              </a:xfrm>
                            </p:grpSpPr>
                            <p:sp>
                              <p:nvSpPr>
                                <p:cNvPr id="7673" name="Google Shape;7673;p69"/>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9"/>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9"/>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9"/>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9"/>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9"/>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9"/>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0" name="Google Shape;7680;p69"/>
                                <p:cNvGrpSpPr/>
                                <p:nvPr/>
                              </p:nvGrpSpPr>
                              <p:grpSpPr>
                                <a:xfrm>
                                  <a:off x="4579164" y="3203653"/>
                                  <a:ext cx="1244833" cy="1020397"/>
                                  <a:chOff x="4579164" y="3203653"/>
                                  <a:chExt cx="1244833" cy="1020397"/>
                                </a:xfrm>
                              </p:grpSpPr>
                              <p:sp>
                                <p:nvSpPr>
                                  <p:cNvPr id="7681" name="Google Shape;7681;p69"/>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9"/>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9"/>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9"/>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9"/>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6" name="Google Shape;7686;p69"/>
                                  <p:cNvGrpSpPr/>
                                  <p:nvPr/>
                                </p:nvGrpSpPr>
                                <p:grpSpPr>
                                  <a:xfrm>
                                    <a:off x="4579164" y="3203653"/>
                                    <a:ext cx="1244833" cy="1020397"/>
                                    <a:chOff x="4579164" y="3203653"/>
                                    <a:chExt cx="1244833" cy="1020397"/>
                                  </a:xfrm>
                                </p:grpSpPr>
                                <p:sp>
                                  <p:nvSpPr>
                                    <p:cNvPr id="7687" name="Google Shape;7687;p69"/>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9"/>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9"/>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9"/>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691" name="Google Shape;7691;p69"/>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9"/>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9"/>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94" name="Google Shape;7694;p69"/>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695" name="Google Shape;7695;p69"/>
              <p:cNvGrpSpPr/>
              <p:nvPr/>
            </p:nvGrpSpPr>
            <p:grpSpPr>
              <a:xfrm>
                <a:off x="4595437" y="3598775"/>
                <a:ext cx="37776" cy="32451"/>
                <a:chOff x="4595437" y="3598775"/>
                <a:chExt cx="37776" cy="32451"/>
              </a:xfrm>
            </p:grpSpPr>
            <p:sp>
              <p:nvSpPr>
                <p:cNvPr id="7696" name="Google Shape;7696;p69"/>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9"/>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69"/>
              <p:cNvGrpSpPr/>
              <p:nvPr/>
            </p:nvGrpSpPr>
            <p:grpSpPr>
              <a:xfrm>
                <a:off x="4641864" y="3524443"/>
                <a:ext cx="37776" cy="32380"/>
                <a:chOff x="4641864" y="3524443"/>
                <a:chExt cx="37776" cy="32380"/>
              </a:xfrm>
            </p:grpSpPr>
            <p:sp>
              <p:nvSpPr>
                <p:cNvPr id="7699" name="Google Shape;7699;p69"/>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9"/>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69"/>
              <p:cNvGrpSpPr/>
              <p:nvPr/>
            </p:nvGrpSpPr>
            <p:grpSpPr>
              <a:xfrm>
                <a:off x="4648431" y="3893901"/>
                <a:ext cx="37776" cy="32357"/>
                <a:chOff x="4648431" y="3893901"/>
                <a:chExt cx="37776" cy="32357"/>
              </a:xfrm>
            </p:grpSpPr>
            <p:sp>
              <p:nvSpPr>
                <p:cNvPr id="7702" name="Google Shape;7702;p69"/>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9"/>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69"/>
              <p:cNvGrpSpPr/>
              <p:nvPr/>
            </p:nvGrpSpPr>
            <p:grpSpPr>
              <a:xfrm>
                <a:off x="4567752" y="3722908"/>
                <a:ext cx="37870" cy="32380"/>
                <a:chOff x="4567752" y="3722908"/>
                <a:chExt cx="37870" cy="32380"/>
              </a:xfrm>
            </p:grpSpPr>
            <p:sp>
              <p:nvSpPr>
                <p:cNvPr id="7705" name="Google Shape;7705;p69"/>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9"/>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69"/>
              <p:cNvGrpSpPr/>
              <p:nvPr/>
            </p:nvGrpSpPr>
            <p:grpSpPr>
              <a:xfrm>
                <a:off x="4617506" y="3652052"/>
                <a:ext cx="37783" cy="32357"/>
                <a:chOff x="4617506" y="3652052"/>
                <a:chExt cx="37783" cy="32357"/>
              </a:xfrm>
            </p:grpSpPr>
            <p:sp>
              <p:nvSpPr>
                <p:cNvPr id="7708" name="Google Shape;7708;p69"/>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9"/>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69"/>
              <p:cNvGrpSpPr/>
              <p:nvPr/>
            </p:nvGrpSpPr>
            <p:grpSpPr>
              <a:xfrm>
                <a:off x="4739005" y="3554149"/>
                <a:ext cx="37870" cy="32357"/>
                <a:chOff x="4739005" y="3554149"/>
                <a:chExt cx="37870" cy="32357"/>
              </a:xfrm>
            </p:grpSpPr>
            <p:sp>
              <p:nvSpPr>
                <p:cNvPr id="7711" name="Google Shape;7711;p69"/>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9"/>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69"/>
              <p:cNvGrpSpPr/>
              <p:nvPr/>
            </p:nvGrpSpPr>
            <p:grpSpPr>
              <a:xfrm>
                <a:off x="4806557" y="3630258"/>
                <a:ext cx="37776" cy="32364"/>
                <a:chOff x="4806557" y="3630258"/>
                <a:chExt cx="37776" cy="32364"/>
              </a:xfrm>
            </p:grpSpPr>
            <p:sp>
              <p:nvSpPr>
                <p:cNvPr id="7714" name="Google Shape;7714;p69"/>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9"/>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69"/>
              <p:cNvGrpSpPr/>
              <p:nvPr/>
            </p:nvGrpSpPr>
            <p:grpSpPr>
              <a:xfrm>
                <a:off x="4737007" y="4004357"/>
                <a:ext cx="37870" cy="32357"/>
                <a:chOff x="4737007" y="4004357"/>
                <a:chExt cx="37870" cy="32357"/>
              </a:xfrm>
            </p:grpSpPr>
            <p:sp>
              <p:nvSpPr>
                <p:cNvPr id="7717" name="Google Shape;7717;p69"/>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9"/>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69"/>
              <p:cNvGrpSpPr/>
              <p:nvPr/>
            </p:nvGrpSpPr>
            <p:grpSpPr>
              <a:xfrm>
                <a:off x="4773634" y="4208627"/>
                <a:ext cx="37776" cy="32357"/>
                <a:chOff x="4773634" y="4208627"/>
                <a:chExt cx="37776" cy="32357"/>
              </a:xfrm>
            </p:grpSpPr>
            <p:sp>
              <p:nvSpPr>
                <p:cNvPr id="7720" name="Google Shape;7720;p69"/>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9"/>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69"/>
              <p:cNvGrpSpPr/>
              <p:nvPr/>
            </p:nvGrpSpPr>
            <p:grpSpPr>
              <a:xfrm>
                <a:off x="4888282" y="4074764"/>
                <a:ext cx="37776" cy="32451"/>
                <a:chOff x="4888282" y="4074764"/>
                <a:chExt cx="37776" cy="32451"/>
              </a:xfrm>
            </p:grpSpPr>
            <p:sp>
              <p:nvSpPr>
                <p:cNvPr id="7723" name="Google Shape;7723;p69"/>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9"/>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69"/>
              <p:cNvGrpSpPr/>
              <p:nvPr/>
            </p:nvGrpSpPr>
            <p:grpSpPr>
              <a:xfrm>
                <a:off x="4901315" y="3804271"/>
                <a:ext cx="37776" cy="32364"/>
                <a:chOff x="4901315" y="3804271"/>
                <a:chExt cx="37776" cy="32364"/>
              </a:xfrm>
            </p:grpSpPr>
            <p:sp>
              <p:nvSpPr>
                <p:cNvPr id="7726" name="Google Shape;7726;p69"/>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9"/>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69"/>
              <p:cNvGrpSpPr/>
              <p:nvPr/>
            </p:nvGrpSpPr>
            <p:grpSpPr>
              <a:xfrm>
                <a:off x="4866394" y="3715035"/>
                <a:ext cx="37846" cy="32357"/>
                <a:chOff x="4866394" y="3715035"/>
                <a:chExt cx="37846" cy="32357"/>
              </a:xfrm>
            </p:grpSpPr>
            <p:sp>
              <p:nvSpPr>
                <p:cNvPr id="7729" name="Google Shape;7729;p69"/>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9"/>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69"/>
              <p:cNvGrpSpPr/>
              <p:nvPr/>
            </p:nvGrpSpPr>
            <p:grpSpPr>
              <a:xfrm>
                <a:off x="4979233" y="3839798"/>
                <a:ext cx="37878" cy="32420"/>
                <a:chOff x="4979233" y="3839798"/>
                <a:chExt cx="37878" cy="32420"/>
              </a:xfrm>
            </p:grpSpPr>
            <p:sp>
              <p:nvSpPr>
                <p:cNvPr id="7732" name="Google Shape;7732;p69"/>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9"/>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69"/>
              <p:cNvGrpSpPr/>
              <p:nvPr/>
            </p:nvGrpSpPr>
            <p:grpSpPr>
              <a:xfrm>
                <a:off x="4790662" y="3679147"/>
                <a:ext cx="37783" cy="32380"/>
                <a:chOff x="4790662" y="3679147"/>
                <a:chExt cx="37783" cy="32380"/>
              </a:xfrm>
            </p:grpSpPr>
            <p:sp>
              <p:nvSpPr>
                <p:cNvPr id="7735" name="Google Shape;7735;p69"/>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9"/>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69"/>
              <p:cNvGrpSpPr/>
              <p:nvPr/>
            </p:nvGrpSpPr>
            <p:grpSpPr>
              <a:xfrm>
                <a:off x="4857263" y="3557861"/>
                <a:ext cx="37776" cy="32357"/>
                <a:chOff x="4857263" y="3557861"/>
                <a:chExt cx="37776" cy="32357"/>
              </a:xfrm>
            </p:grpSpPr>
            <p:sp>
              <p:nvSpPr>
                <p:cNvPr id="7738" name="Google Shape;7738;p69"/>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9"/>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69"/>
              <p:cNvGrpSpPr/>
              <p:nvPr/>
            </p:nvGrpSpPr>
            <p:grpSpPr>
              <a:xfrm>
                <a:off x="4883902" y="3648033"/>
                <a:ext cx="37783" cy="32380"/>
                <a:chOff x="4883902" y="3648033"/>
                <a:chExt cx="37783" cy="32380"/>
              </a:xfrm>
            </p:grpSpPr>
            <p:sp>
              <p:nvSpPr>
                <p:cNvPr id="7741" name="Google Shape;7741;p69"/>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9"/>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69"/>
              <p:cNvGrpSpPr/>
              <p:nvPr/>
            </p:nvGrpSpPr>
            <p:grpSpPr>
              <a:xfrm>
                <a:off x="4907780" y="3347220"/>
                <a:ext cx="37878" cy="32357"/>
                <a:chOff x="4907780" y="3347220"/>
                <a:chExt cx="37878" cy="32357"/>
              </a:xfrm>
            </p:grpSpPr>
            <p:sp>
              <p:nvSpPr>
                <p:cNvPr id="7744" name="Google Shape;7744;p69"/>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9"/>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6" name="Google Shape;7746;p69"/>
              <p:cNvGrpSpPr/>
              <p:nvPr/>
            </p:nvGrpSpPr>
            <p:grpSpPr>
              <a:xfrm>
                <a:off x="5065048" y="3738150"/>
                <a:ext cx="37783" cy="32364"/>
                <a:chOff x="5065048" y="3738150"/>
                <a:chExt cx="37783" cy="32364"/>
              </a:xfrm>
            </p:grpSpPr>
            <p:sp>
              <p:nvSpPr>
                <p:cNvPr id="7747" name="Google Shape;7747;p69"/>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9"/>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69"/>
              <p:cNvGrpSpPr/>
              <p:nvPr/>
            </p:nvGrpSpPr>
            <p:grpSpPr>
              <a:xfrm>
                <a:off x="5071616" y="3284615"/>
                <a:ext cx="37783" cy="32357"/>
                <a:chOff x="5071616" y="3284615"/>
                <a:chExt cx="37783" cy="32357"/>
              </a:xfrm>
            </p:grpSpPr>
            <p:sp>
              <p:nvSpPr>
                <p:cNvPr id="7750" name="Google Shape;7750;p69"/>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9"/>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69"/>
              <p:cNvGrpSpPr/>
              <p:nvPr/>
            </p:nvGrpSpPr>
            <p:grpSpPr>
              <a:xfrm>
                <a:off x="5389291" y="3759921"/>
                <a:ext cx="37783" cy="32380"/>
                <a:chOff x="5389291" y="3759921"/>
                <a:chExt cx="37783" cy="32380"/>
              </a:xfrm>
            </p:grpSpPr>
            <p:sp>
              <p:nvSpPr>
                <p:cNvPr id="7753" name="Google Shape;7753;p69"/>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9"/>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5" name="Google Shape;7755;p69"/>
              <p:cNvGrpSpPr/>
              <p:nvPr/>
            </p:nvGrpSpPr>
            <p:grpSpPr>
              <a:xfrm>
                <a:off x="5431534" y="3632932"/>
                <a:ext cx="37878" cy="32451"/>
                <a:chOff x="5431534" y="3632932"/>
                <a:chExt cx="37878" cy="32451"/>
              </a:xfrm>
            </p:grpSpPr>
            <p:sp>
              <p:nvSpPr>
                <p:cNvPr id="7756" name="Google Shape;7756;p69"/>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9"/>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69"/>
              <p:cNvGrpSpPr/>
              <p:nvPr/>
            </p:nvGrpSpPr>
            <p:grpSpPr>
              <a:xfrm>
                <a:off x="5540755" y="3544829"/>
                <a:ext cx="37783" cy="32357"/>
                <a:chOff x="5540755" y="3544829"/>
                <a:chExt cx="37783" cy="32357"/>
              </a:xfrm>
            </p:grpSpPr>
            <p:sp>
              <p:nvSpPr>
                <p:cNvPr id="7759" name="Google Shape;7759;p69"/>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9"/>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69"/>
              <p:cNvGrpSpPr/>
              <p:nvPr/>
            </p:nvGrpSpPr>
            <p:grpSpPr>
              <a:xfrm>
                <a:off x="5579293" y="3412107"/>
                <a:ext cx="37776" cy="32357"/>
                <a:chOff x="5579293" y="3412107"/>
                <a:chExt cx="37776" cy="32357"/>
              </a:xfrm>
            </p:grpSpPr>
            <p:sp>
              <p:nvSpPr>
                <p:cNvPr id="7762" name="Google Shape;7762;p69"/>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9"/>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4" name="Google Shape;7764;p69"/>
              <p:cNvGrpSpPr/>
              <p:nvPr/>
            </p:nvGrpSpPr>
            <p:grpSpPr>
              <a:xfrm>
                <a:off x="5801346" y="3284615"/>
                <a:ext cx="37783" cy="32357"/>
                <a:chOff x="5801346" y="3284615"/>
                <a:chExt cx="37783" cy="32357"/>
              </a:xfrm>
            </p:grpSpPr>
            <p:sp>
              <p:nvSpPr>
                <p:cNvPr id="7765" name="Google Shape;7765;p69"/>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9"/>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69"/>
              <p:cNvGrpSpPr/>
              <p:nvPr/>
            </p:nvGrpSpPr>
            <p:grpSpPr>
              <a:xfrm>
                <a:off x="5763578" y="3399067"/>
                <a:ext cx="37776" cy="32364"/>
                <a:chOff x="5763578" y="3399067"/>
                <a:chExt cx="37776" cy="32364"/>
              </a:xfrm>
            </p:grpSpPr>
            <p:sp>
              <p:nvSpPr>
                <p:cNvPr id="7768" name="Google Shape;7768;p69"/>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9"/>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69"/>
              <p:cNvGrpSpPr/>
              <p:nvPr/>
            </p:nvGrpSpPr>
            <p:grpSpPr>
              <a:xfrm>
                <a:off x="5395858" y="3230952"/>
                <a:ext cx="37776" cy="32364"/>
                <a:chOff x="5395858" y="3230952"/>
                <a:chExt cx="37776" cy="32364"/>
              </a:xfrm>
            </p:grpSpPr>
            <p:sp>
              <p:nvSpPr>
                <p:cNvPr id="7771" name="Google Shape;7771;p69"/>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9"/>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69"/>
              <p:cNvGrpSpPr/>
              <p:nvPr/>
            </p:nvGrpSpPr>
            <p:grpSpPr>
              <a:xfrm>
                <a:off x="5264088" y="3188237"/>
                <a:ext cx="37776" cy="32357"/>
                <a:chOff x="5264088" y="3188237"/>
                <a:chExt cx="37776" cy="32357"/>
              </a:xfrm>
            </p:grpSpPr>
            <p:sp>
              <p:nvSpPr>
                <p:cNvPr id="7774" name="Google Shape;7774;p69"/>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9"/>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69"/>
              <p:cNvGrpSpPr/>
              <p:nvPr/>
            </p:nvGrpSpPr>
            <p:grpSpPr>
              <a:xfrm>
                <a:off x="5585758" y="3237425"/>
                <a:ext cx="37878" cy="32357"/>
                <a:chOff x="5585758" y="3237425"/>
                <a:chExt cx="37878" cy="32357"/>
              </a:xfrm>
            </p:grpSpPr>
            <p:sp>
              <p:nvSpPr>
                <p:cNvPr id="7777" name="Google Shape;7777;p69"/>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9"/>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9"/>
              <p:cNvGrpSpPr/>
              <p:nvPr/>
            </p:nvGrpSpPr>
            <p:grpSpPr>
              <a:xfrm>
                <a:off x="4874196" y="3291088"/>
                <a:ext cx="37878" cy="32451"/>
                <a:chOff x="4874196" y="3291088"/>
                <a:chExt cx="37878" cy="32451"/>
              </a:xfrm>
            </p:grpSpPr>
            <p:sp>
              <p:nvSpPr>
                <p:cNvPr id="7780" name="Google Shape;7780;p69"/>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9"/>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69"/>
              <p:cNvGrpSpPr/>
              <p:nvPr/>
            </p:nvGrpSpPr>
            <p:grpSpPr>
              <a:xfrm>
                <a:off x="5197770" y="3785466"/>
                <a:ext cx="37783" cy="32427"/>
                <a:chOff x="5197770" y="3785466"/>
                <a:chExt cx="37783" cy="32427"/>
              </a:xfrm>
            </p:grpSpPr>
            <p:sp>
              <p:nvSpPr>
                <p:cNvPr id="7783" name="Google Shape;7783;p69"/>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9"/>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69"/>
              <p:cNvGrpSpPr/>
              <p:nvPr/>
            </p:nvGrpSpPr>
            <p:grpSpPr>
              <a:xfrm>
                <a:off x="5177699" y="3492117"/>
                <a:ext cx="37776" cy="32357"/>
                <a:chOff x="5177699" y="3492117"/>
                <a:chExt cx="37776" cy="32357"/>
              </a:xfrm>
            </p:grpSpPr>
            <p:sp>
              <p:nvSpPr>
                <p:cNvPr id="7786" name="Google Shape;7786;p69"/>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9"/>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69"/>
              <p:cNvGrpSpPr/>
              <p:nvPr/>
            </p:nvGrpSpPr>
            <p:grpSpPr>
              <a:xfrm>
                <a:off x="5349431" y="3622346"/>
                <a:ext cx="37870" cy="32380"/>
                <a:chOff x="5349431" y="3622346"/>
                <a:chExt cx="37870" cy="32380"/>
              </a:xfrm>
            </p:grpSpPr>
            <p:sp>
              <p:nvSpPr>
                <p:cNvPr id="7789" name="Google Shape;7789;p69"/>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9"/>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69"/>
              <p:cNvGrpSpPr/>
              <p:nvPr/>
            </p:nvGrpSpPr>
            <p:grpSpPr>
              <a:xfrm>
                <a:off x="5068855" y="3563980"/>
                <a:ext cx="53954" cy="46223"/>
                <a:chOff x="5068855" y="3563980"/>
                <a:chExt cx="53954" cy="46223"/>
              </a:xfrm>
            </p:grpSpPr>
            <p:sp>
              <p:nvSpPr>
                <p:cNvPr id="7792" name="Google Shape;7792;p69"/>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9"/>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69"/>
              <p:cNvGrpSpPr/>
              <p:nvPr/>
            </p:nvGrpSpPr>
            <p:grpSpPr>
              <a:xfrm>
                <a:off x="5037654" y="3392507"/>
                <a:ext cx="37870" cy="32451"/>
                <a:chOff x="5037654" y="3392507"/>
                <a:chExt cx="37870" cy="32451"/>
              </a:xfrm>
            </p:grpSpPr>
            <p:sp>
              <p:nvSpPr>
                <p:cNvPr id="7795" name="Google Shape;7795;p69"/>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9"/>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69"/>
              <p:cNvGrpSpPr/>
              <p:nvPr/>
            </p:nvGrpSpPr>
            <p:grpSpPr>
              <a:xfrm>
                <a:off x="5456560" y="3368629"/>
                <a:ext cx="37870" cy="32451"/>
                <a:chOff x="5456560" y="3368629"/>
                <a:chExt cx="37870" cy="32451"/>
              </a:xfrm>
            </p:grpSpPr>
            <p:sp>
              <p:nvSpPr>
                <p:cNvPr id="7798" name="Google Shape;7798;p69"/>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9"/>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69"/>
              <p:cNvGrpSpPr/>
              <p:nvPr/>
            </p:nvGrpSpPr>
            <p:grpSpPr>
              <a:xfrm>
                <a:off x="4755749" y="3501516"/>
                <a:ext cx="46246" cy="39608"/>
                <a:chOff x="4755749" y="3501516"/>
                <a:chExt cx="46246" cy="39608"/>
              </a:xfrm>
            </p:grpSpPr>
            <p:sp>
              <p:nvSpPr>
                <p:cNvPr id="7801" name="Google Shape;7801;p69"/>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9"/>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69"/>
              <p:cNvGrpSpPr/>
              <p:nvPr/>
            </p:nvGrpSpPr>
            <p:grpSpPr>
              <a:xfrm>
                <a:off x="4681346" y="3485582"/>
                <a:ext cx="37783" cy="32427"/>
                <a:chOff x="4681346" y="3485582"/>
                <a:chExt cx="37783" cy="32427"/>
              </a:xfrm>
            </p:grpSpPr>
            <p:sp>
              <p:nvSpPr>
                <p:cNvPr id="7804" name="Google Shape;7804;p69"/>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9"/>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69"/>
              <p:cNvGrpSpPr/>
              <p:nvPr/>
            </p:nvGrpSpPr>
            <p:grpSpPr>
              <a:xfrm>
                <a:off x="4767067" y="3291088"/>
                <a:ext cx="37878" cy="32451"/>
                <a:chOff x="4767067" y="3291088"/>
                <a:chExt cx="37878" cy="32451"/>
              </a:xfrm>
            </p:grpSpPr>
            <p:sp>
              <p:nvSpPr>
                <p:cNvPr id="7807" name="Google Shape;7807;p69"/>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9"/>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69"/>
              <p:cNvGrpSpPr/>
              <p:nvPr/>
            </p:nvGrpSpPr>
            <p:grpSpPr>
              <a:xfrm>
                <a:off x="4687819" y="3405539"/>
                <a:ext cx="37776" cy="32451"/>
                <a:chOff x="4687819" y="3405539"/>
                <a:chExt cx="37776" cy="32451"/>
              </a:xfrm>
            </p:grpSpPr>
            <p:sp>
              <p:nvSpPr>
                <p:cNvPr id="7810" name="Google Shape;7810;p69"/>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9"/>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69"/>
              <p:cNvGrpSpPr/>
              <p:nvPr/>
            </p:nvGrpSpPr>
            <p:grpSpPr>
              <a:xfrm>
                <a:off x="4923101" y="3444809"/>
                <a:ext cx="52813" cy="45318"/>
                <a:chOff x="4923101" y="3444809"/>
                <a:chExt cx="52813" cy="45318"/>
              </a:xfrm>
            </p:grpSpPr>
            <p:sp>
              <p:nvSpPr>
                <p:cNvPr id="7813" name="Google Shape;7813;p69"/>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9"/>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69"/>
              <p:cNvGrpSpPr/>
              <p:nvPr/>
            </p:nvGrpSpPr>
            <p:grpSpPr>
              <a:xfrm>
                <a:off x="4846040" y="3654750"/>
                <a:ext cx="31405" cy="26993"/>
                <a:chOff x="4846040" y="3654750"/>
                <a:chExt cx="31405" cy="26993"/>
              </a:xfrm>
            </p:grpSpPr>
            <p:sp>
              <p:nvSpPr>
                <p:cNvPr id="7816" name="Google Shape;7816;p69"/>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9"/>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69"/>
              <p:cNvGrpSpPr/>
              <p:nvPr/>
            </p:nvGrpSpPr>
            <p:grpSpPr>
              <a:xfrm>
                <a:off x="4925673" y="3691700"/>
                <a:ext cx="40253" cy="34472"/>
                <a:chOff x="4925673" y="3691700"/>
                <a:chExt cx="40253" cy="34472"/>
              </a:xfrm>
            </p:grpSpPr>
            <p:sp>
              <p:nvSpPr>
                <p:cNvPr id="7819" name="Google Shape;7819;p69"/>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9"/>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69"/>
              <p:cNvGrpSpPr/>
              <p:nvPr/>
            </p:nvGrpSpPr>
            <p:grpSpPr>
              <a:xfrm>
                <a:off x="4894653" y="3740848"/>
                <a:ext cx="31405" cy="26906"/>
                <a:chOff x="4894653" y="3740848"/>
                <a:chExt cx="31405" cy="26906"/>
              </a:xfrm>
            </p:grpSpPr>
            <p:sp>
              <p:nvSpPr>
                <p:cNvPr id="7822" name="Google Shape;7822;p69"/>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9"/>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4" name="Google Shape;7824;p69"/>
              <p:cNvGrpSpPr/>
              <p:nvPr/>
            </p:nvGrpSpPr>
            <p:grpSpPr>
              <a:xfrm>
                <a:off x="4962300" y="3696348"/>
                <a:ext cx="38255" cy="32773"/>
                <a:chOff x="4962300" y="3696348"/>
                <a:chExt cx="38255" cy="32773"/>
              </a:xfrm>
            </p:grpSpPr>
            <p:sp>
              <p:nvSpPr>
                <p:cNvPr id="7825" name="Google Shape;7825;p69"/>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9"/>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69"/>
              <p:cNvGrpSpPr/>
              <p:nvPr/>
            </p:nvGrpSpPr>
            <p:grpSpPr>
              <a:xfrm>
                <a:off x="4980185" y="3743349"/>
                <a:ext cx="31499" cy="26969"/>
                <a:chOff x="4980185" y="3743349"/>
                <a:chExt cx="31499" cy="26969"/>
              </a:xfrm>
            </p:grpSpPr>
            <p:sp>
              <p:nvSpPr>
                <p:cNvPr id="7828" name="Google Shape;7828;p69"/>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9"/>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69"/>
              <p:cNvGrpSpPr/>
              <p:nvPr/>
            </p:nvGrpSpPr>
            <p:grpSpPr>
              <a:xfrm>
                <a:off x="5013768" y="3734312"/>
                <a:ext cx="31499" cy="26969"/>
                <a:chOff x="5013768" y="3734312"/>
                <a:chExt cx="31499" cy="26969"/>
              </a:xfrm>
            </p:grpSpPr>
            <p:sp>
              <p:nvSpPr>
                <p:cNvPr id="7831" name="Google Shape;7831;p69"/>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9"/>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69"/>
              <p:cNvGrpSpPr/>
              <p:nvPr/>
            </p:nvGrpSpPr>
            <p:grpSpPr>
              <a:xfrm>
                <a:off x="5036703" y="3764545"/>
                <a:ext cx="31499" cy="26898"/>
                <a:chOff x="5036703" y="3764545"/>
                <a:chExt cx="31499" cy="26898"/>
              </a:xfrm>
            </p:grpSpPr>
            <p:sp>
              <p:nvSpPr>
                <p:cNvPr id="7834" name="Google Shape;7834;p69"/>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9"/>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69"/>
              <p:cNvGrpSpPr/>
              <p:nvPr/>
            </p:nvGrpSpPr>
            <p:grpSpPr>
              <a:xfrm>
                <a:off x="4953546" y="3768352"/>
                <a:ext cx="31405" cy="26898"/>
                <a:chOff x="4953546" y="3768352"/>
                <a:chExt cx="31405" cy="26898"/>
              </a:xfrm>
            </p:grpSpPr>
            <p:sp>
              <p:nvSpPr>
                <p:cNvPr id="7837" name="Google Shape;7837;p69"/>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9"/>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69"/>
              <p:cNvGrpSpPr/>
              <p:nvPr/>
            </p:nvGrpSpPr>
            <p:grpSpPr>
              <a:xfrm>
                <a:off x="4964770" y="3814016"/>
                <a:ext cx="31499" cy="26993"/>
                <a:chOff x="4964770" y="3814016"/>
                <a:chExt cx="31499" cy="26993"/>
              </a:xfrm>
            </p:grpSpPr>
            <p:sp>
              <p:nvSpPr>
                <p:cNvPr id="7840" name="Google Shape;7840;p69"/>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9"/>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69"/>
              <p:cNvGrpSpPr/>
              <p:nvPr/>
            </p:nvGrpSpPr>
            <p:grpSpPr>
              <a:xfrm>
                <a:off x="4923290" y="3800504"/>
                <a:ext cx="31468" cy="26898"/>
                <a:chOff x="4923290" y="3800504"/>
                <a:chExt cx="31468" cy="26898"/>
              </a:xfrm>
            </p:grpSpPr>
            <p:sp>
              <p:nvSpPr>
                <p:cNvPr id="7843" name="Google Shape;7843;p69"/>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9"/>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69"/>
              <p:cNvGrpSpPr/>
              <p:nvPr/>
            </p:nvGrpSpPr>
            <p:grpSpPr>
              <a:xfrm>
                <a:off x="5108534" y="3650943"/>
                <a:ext cx="31405" cy="26993"/>
                <a:chOff x="5108534" y="3650943"/>
                <a:chExt cx="31405" cy="26993"/>
              </a:xfrm>
            </p:grpSpPr>
            <p:sp>
              <p:nvSpPr>
                <p:cNvPr id="7846" name="Google Shape;7846;p69"/>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9"/>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69"/>
              <p:cNvGrpSpPr/>
              <p:nvPr/>
            </p:nvGrpSpPr>
            <p:grpSpPr>
              <a:xfrm>
                <a:off x="5119380" y="3760739"/>
                <a:ext cx="31499" cy="26993"/>
                <a:chOff x="5119380" y="3760739"/>
                <a:chExt cx="31499" cy="26993"/>
              </a:xfrm>
            </p:grpSpPr>
            <p:sp>
              <p:nvSpPr>
                <p:cNvPr id="7849" name="Google Shape;7849;p69"/>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9"/>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69"/>
              <p:cNvGrpSpPr/>
              <p:nvPr/>
            </p:nvGrpSpPr>
            <p:grpSpPr>
              <a:xfrm>
                <a:off x="5119380" y="3788235"/>
                <a:ext cx="31499" cy="26993"/>
                <a:chOff x="5119380" y="3788235"/>
                <a:chExt cx="31499" cy="26993"/>
              </a:xfrm>
            </p:grpSpPr>
            <p:sp>
              <p:nvSpPr>
                <p:cNvPr id="7852" name="Google Shape;7852;p69"/>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9"/>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69"/>
              <p:cNvGrpSpPr/>
              <p:nvPr/>
            </p:nvGrpSpPr>
            <p:grpSpPr>
              <a:xfrm>
                <a:off x="5158005" y="3875284"/>
                <a:ext cx="31405" cy="27001"/>
                <a:chOff x="5158005" y="3875284"/>
                <a:chExt cx="31405" cy="27001"/>
              </a:xfrm>
            </p:grpSpPr>
            <p:sp>
              <p:nvSpPr>
                <p:cNvPr id="7855" name="Google Shape;7855;p69"/>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9"/>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69"/>
              <p:cNvGrpSpPr/>
              <p:nvPr/>
            </p:nvGrpSpPr>
            <p:grpSpPr>
              <a:xfrm>
                <a:off x="5233163" y="3764545"/>
                <a:ext cx="31499" cy="26898"/>
                <a:chOff x="5233163" y="3764545"/>
                <a:chExt cx="31499" cy="26898"/>
              </a:xfrm>
            </p:grpSpPr>
            <p:sp>
              <p:nvSpPr>
                <p:cNvPr id="7858" name="Google Shape;7858;p69"/>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9"/>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69"/>
              <p:cNvGrpSpPr/>
              <p:nvPr/>
            </p:nvGrpSpPr>
            <p:grpSpPr>
              <a:xfrm>
                <a:off x="5276168" y="3805545"/>
                <a:ext cx="31499" cy="26906"/>
                <a:chOff x="5276168" y="3805545"/>
                <a:chExt cx="31499" cy="26906"/>
              </a:xfrm>
            </p:grpSpPr>
            <p:sp>
              <p:nvSpPr>
                <p:cNvPr id="7861" name="Google Shape;7861;p69"/>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9"/>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69"/>
              <p:cNvGrpSpPr/>
              <p:nvPr/>
            </p:nvGrpSpPr>
            <p:grpSpPr>
              <a:xfrm>
                <a:off x="5294053" y="3851933"/>
                <a:ext cx="31405" cy="26945"/>
                <a:chOff x="5294053" y="3851933"/>
                <a:chExt cx="31405" cy="26945"/>
              </a:xfrm>
            </p:grpSpPr>
            <p:sp>
              <p:nvSpPr>
                <p:cNvPr id="7864" name="Google Shape;7864;p69"/>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9"/>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6" name="Google Shape;7866;p69"/>
              <p:cNvGrpSpPr/>
              <p:nvPr/>
            </p:nvGrpSpPr>
            <p:grpSpPr>
              <a:xfrm>
                <a:off x="5341723" y="3851902"/>
                <a:ext cx="31405" cy="26977"/>
                <a:chOff x="5341723" y="3851902"/>
                <a:chExt cx="31405" cy="26977"/>
              </a:xfrm>
            </p:grpSpPr>
            <p:sp>
              <p:nvSpPr>
                <p:cNvPr id="7867" name="Google Shape;7867;p69"/>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9"/>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69"/>
              <p:cNvGrpSpPr/>
              <p:nvPr/>
            </p:nvGrpSpPr>
            <p:grpSpPr>
              <a:xfrm>
                <a:off x="5054871" y="3507855"/>
                <a:ext cx="31405" cy="26993"/>
                <a:chOff x="5054871" y="3507855"/>
                <a:chExt cx="31405" cy="26993"/>
              </a:xfrm>
            </p:grpSpPr>
            <p:sp>
              <p:nvSpPr>
                <p:cNvPr id="7870" name="Google Shape;7870;p69"/>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9"/>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2" name="Google Shape;7872;p69"/>
              <p:cNvGrpSpPr/>
              <p:nvPr/>
            </p:nvGrpSpPr>
            <p:grpSpPr>
              <a:xfrm>
                <a:off x="4876579" y="3675325"/>
                <a:ext cx="31405" cy="26969"/>
                <a:chOff x="4876579" y="3675325"/>
                <a:chExt cx="31405" cy="26969"/>
              </a:xfrm>
            </p:grpSpPr>
            <p:sp>
              <p:nvSpPr>
                <p:cNvPr id="7873" name="Google Shape;7873;p69"/>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9"/>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5" name="Google Shape;7875;p69"/>
              <p:cNvGrpSpPr/>
              <p:nvPr/>
            </p:nvGrpSpPr>
            <p:grpSpPr>
              <a:xfrm>
                <a:off x="4842233" y="3688333"/>
                <a:ext cx="31405" cy="26993"/>
                <a:chOff x="4842233" y="3688333"/>
                <a:chExt cx="31405" cy="26993"/>
              </a:xfrm>
            </p:grpSpPr>
            <p:sp>
              <p:nvSpPr>
                <p:cNvPr id="7876" name="Google Shape;7876;p69"/>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9"/>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69"/>
              <p:cNvGrpSpPr/>
              <p:nvPr/>
            </p:nvGrpSpPr>
            <p:grpSpPr>
              <a:xfrm>
                <a:off x="5187876" y="3608032"/>
                <a:ext cx="31405" cy="27001"/>
                <a:chOff x="5187876" y="3608032"/>
                <a:chExt cx="31405" cy="27001"/>
              </a:xfrm>
            </p:grpSpPr>
            <p:sp>
              <p:nvSpPr>
                <p:cNvPr id="7879" name="Google Shape;7879;p69"/>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9"/>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1" name="Google Shape;7881;p69"/>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9"/>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3" name="Google Shape;7883;p69"/>
              <p:cNvGrpSpPr/>
              <p:nvPr/>
            </p:nvGrpSpPr>
            <p:grpSpPr>
              <a:xfrm>
                <a:off x="5269224" y="3304167"/>
                <a:ext cx="40253" cy="34402"/>
                <a:chOff x="5269224" y="3304167"/>
                <a:chExt cx="40253" cy="34402"/>
              </a:xfrm>
            </p:grpSpPr>
            <p:sp>
              <p:nvSpPr>
                <p:cNvPr id="7884" name="Google Shape;7884;p69"/>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9"/>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9"/>
              <p:cNvGrpSpPr/>
              <p:nvPr/>
            </p:nvGrpSpPr>
            <p:grpSpPr>
              <a:xfrm>
                <a:off x="5327354" y="3476615"/>
                <a:ext cx="49864" cy="42723"/>
                <a:chOff x="5327354" y="3476615"/>
                <a:chExt cx="49864" cy="42723"/>
              </a:xfrm>
            </p:grpSpPr>
            <p:sp>
              <p:nvSpPr>
                <p:cNvPr id="7887" name="Google Shape;7887;p69"/>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9"/>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9" name="Google Shape;7889;p69"/>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9"/>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1" name="Google Shape;7891;p69"/>
              <p:cNvGrpSpPr/>
              <p:nvPr/>
            </p:nvGrpSpPr>
            <p:grpSpPr>
              <a:xfrm>
                <a:off x="5341723" y="3775957"/>
                <a:ext cx="31405" cy="26898"/>
                <a:chOff x="5341723" y="3775957"/>
                <a:chExt cx="31405" cy="26898"/>
              </a:xfrm>
            </p:grpSpPr>
            <p:sp>
              <p:nvSpPr>
                <p:cNvPr id="7892" name="Google Shape;7892;p69"/>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9"/>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69"/>
              <p:cNvGrpSpPr/>
              <p:nvPr/>
            </p:nvGrpSpPr>
            <p:grpSpPr>
              <a:xfrm>
                <a:off x="5439053" y="3699274"/>
                <a:ext cx="31405" cy="26898"/>
                <a:chOff x="5439053" y="3699274"/>
                <a:chExt cx="31405" cy="26898"/>
              </a:xfrm>
            </p:grpSpPr>
            <p:sp>
              <p:nvSpPr>
                <p:cNvPr id="7895" name="Google Shape;7895;p69"/>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9"/>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69"/>
              <p:cNvGrpSpPr/>
              <p:nvPr/>
            </p:nvGrpSpPr>
            <p:grpSpPr>
              <a:xfrm>
                <a:off x="5412414" y="3622307"/>
                <a:ext cx="31499" cy="26993"/>
                <a:chOff x="5412414" y="3622307"/>
                <a:chExt cx="31499" cy="26993"/>
              </a:xfrm>
            </p:grpSpPr>
            <p:sp>
              <p:nvSpPr>
                <p:cNvPr id="7898" name="Google Shape;7898;p69"/>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9"/>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69"/>
              <p:cNvGrpSpPr/>
              <p:nvPr/>
            </p:nvGrpSpPr>
            <p:grpSpPr>
              <a:xfrm>
                <a:off x="5476254" y="3473949"/>
                <a:ext cx="26835" cy="26930"/>
                <a:chOff x="5476254" y="3473949"/>
                <a:chExt cx="26835" cy="26930"/>
              </a:xfrm>
            </p:grpSpPr>
            <p:sp>
              <p:nvSpPr>
                <p:cNvPr id="7901" name="Google Shape;7901;p69"/>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9"/>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69"/>
              <p:cNvGrpSpPr/>
              <p:nvPr/>
            </p:nvGrpSpPr>
            <p:grpSpPr>
              <a:xfrm>
                <a:off x="5564547" y="3481594"/>
                <a:ext cx="31397" cy="26898"/>
                <a:chOff x="5564547" y="3481594"/>
                <a:chExt cx="31397" cy="26898"/>
              </a:xfrm>
            </p:grpSpPr>
            <p:sp>
              <p:nvSpPr>
                <p:cNvPr id="7904" name="Google Shape;7904;p69"/>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9"/>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69"/>
              <p:cNvGrpSpPr/>
              <p:nvPr/>
            </p:nvGrpSpPr>
            <p:grpSpPr>
              <a:xfrm>
                <a:off x="5534101" y="3470174"/>
                <a:ext cx="31397" cy="26906"/>
                <a:chOff x="5534101" y="3470174"/>
                <a:chExt cx="31397" cy="26906"/>
              </a:xfrm>
            </p:grpSpPr>
            <p:sp>
              <p:nvSpPr>
                <p:cNvPr id="7907" name="Google Shape;7907;p69"/>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9"/>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69"/>
              <p:cNvGrpSpPr/>
              <p:nvPr/>
            </p:nvGrpSpPr>
            <p:grpSpPr>
              <a:xfrm>
                <a:off x="5610879" y="3314486"/>
                <a:ext cx="31499" cy="26938"/>
                <a:chOff x="5610879" y="3314486"/>
                <a:chExt cx="31499" cy="26938"/>
              </a:xfrm>
            </p:grpSpPr>
            <p:sp>
              <p:nvSpPr>
                <p:cNvPr id="7910" name="Google Shape;7910;p69"/>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9"/>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69"/>
              <p:cNvGrpSpPr/>
              <p:nvPr/>
            </p:nvGrpSpPr>
            <p:grpSpPr>
              <a:xfrm>
                <a:off x="4834525" y="3501382"/>
                <a:ext cx="31499" cy="26898"/>
                <a:chOff x="4834525" y="3501382"/>
                <a:chExt cx="31499" cy="26898"/>
              </a:xfrm>
            </p:grpSpPr>
            <p:sp>
              <p:nvSpPr>
                <p:cNvPr id="7913" name="Google Shape;7913;p69"/>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9"/>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69"/>
              <p:cNvGrpSpPr/>
              <p:nvPr/>
            </p:nvGrpSpPr>
            <p:grpSpPr>
              <a:xfrm>
                <a:off x="4898460" y="3580158"/>
                <a:ext cx="31405" cy="26898"/>
                <a:chOff x="4898460" y="3580158"/>
                <a:chExt cx="31405" cy="26898"/>
              </a:xfrm>
            </p:grpSpPr>
            <p:sp>
              <p:nvSpPr>
                <p:cNvPr id="7916" name="Google Shape;7916;p69"/>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9"/>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69"/>
              <p:cNvGrpSpPr/>
              <p:nvPr/>
            </p:nvGrpSpPr>
            <p:grpSpPr>
              <a:xfrm>
                <a:off x="4882667" y="3608032"/>
                <a:ext cx="31499" cy="27001"/>
                <a:chOff x="4882667" y="3608032"/>
                <a:chExt cx="31499" cy="27001"/>
              </a:xfrm>
            </p:grpSpPr>
            <p:sp>
              <p:nvSpPr>
                <p:cNvPr id="7919" name="Google Shape;7919;p69"/>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9"/>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69"/>
              <p:cNvGrpSpPr/>
              <p:nvPr/>
            </p:nvGrpSpPr>
            <p:grpSpPr>
              <a:xfrm>
                <a:off x="4843373" y="3631407"/>
                <a:ext cx="16273" cy="16186"/>
                <a:chOff x="4843373" y="3631407"/>
                <a:chExt cx="16273" cy="16186"/>
              </a:xfrm>
            </p:grpSpPr>
            <p:sp>
              <p:nvSpPr>
                <p:cNvPr id="7922" name="Google Shape;7922;p69"/>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9"/>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69"/>
              <p:cNvGrpSpPr/>
              <p:nvPr/>
            </p:nvGrpSpPr>
            <p:grpSpPr>
              <a:xfrm>
                <a:off x="4727773" y="3591578"/>
                <a:ext cx="31499" cy="26898"/>
                <a:chOff x="4727773" y="3591578"/>
                <a:chExt cx="31499" cy="26898"/>
              </a:xfrm>
            </p:grpSpPr>
            <p:sp>
              <p:nvSpPr>
                <p:cNvPr id="7925" name="Google Shape;7925;p69"/>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9"/>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7" name="Google Shape;7927;p69"/>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9"/>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9" name="Google Shape;7929;p69"/>
              <p:cNvGrpSpPr/>
              <p:nvPr/>
            </p:nvGrpSpPr>
            <p:grpSpPr>
              <a:xfrm>
                <a:off x="4609421" y="3577398"/>
                <a:ext cx="31499" cy="27001"/>
                <a:chOff x="4609421" y="3577398"/>
                <a:chExt cx="31499" cy="27001"/>
              </a:xfrm>
            </p:grpSpPr>
            <p:sp>
              <p:nvSpPr>
                <p:cNvPr id="7930" name="Google Shape;7930;p69"/>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9"/>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69"/>
              <p:cNvGrpSpPr/>
              <p:nvPr/>
            </p:nvGrpSpPr>
            <p:grpSpPr>
              <a:xfrm>
                <a:off x="4649289" y="3577398"/>
                <a:ext cx="31499" cy="27001"/>
                <a:chOff x="4649289" y="3577398"/>
                <a:chExt cx="31499" cy="27001"/>
              </a:xfrm>
            </p:grpSpPr>
            <p:sp>
              <p:nvSpPr>
                <p:cNvPr id="7933" name="Google Shape;7933;p69"/>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9"/>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69"/>
              <p:cNvGrpSpPr/>
              <p:nvPr/>
            </p:nvGrpSpPr>
            <p:grpSpPr>
              <a:xfrm>
                <a:off x="4605614" y="3639523"/>
                <a:ext cx="31499" cy="26906"/>
                <a:chOff x="4605614" y="3639523"/>
                <a:chExt cx="31499" cy="26906"/>
              </a:xfrm>
            </p:grpSpPr>
            <p:sp>
              <p:nvSpPr>
                <p:cNvPr id="7936" name="Google Shape;7936;p69"/>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9"/>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8" name="Google Shape;7938;p69"/>
              <p:cNvGrpSpPr/>
              <p:nvPr/>
            </p:nvGrpSpPr>
            <p:grpSpPr>
              <a:xfrm>
                <a:off x="4785149" y="3618846"/>
                <a:ext cx="26930" cy="26843"/>
                <a:chOff x="4785149" y="3618846"/>
                <a:chExt cx="26930" cy="26843"/>
              </a:xfrm>
            </p:grpSpPr>
            <p:sp>
              <p:nvSpPr>
                <p:cNvPr id="7939" name="Google Shape;7939;p69"/>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9"/>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69"/>
              <p:cNvGrpSpPr/>
              <p:nvPr/>
            </p:nvGrpSpPr>
            <p:grpSpPr>
              <a:xfrm>
                <a:off x="4810167" y="3601567"/>
                <a:ext cx="31405" cy="26898"/>
                <a:chOff x="4810167" y="3601567"/>
                <a:chExt cx="31405" cy="26898"/>
              </a:xfrm>
            </p:grpSpPr>
            <p:sp>
              <p:nvSpPr>
                <p:cNvPr id="7942" name="Google Shape;7942;p69"/>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9"/>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69"/>
              <p:cNvGrpSpPr/>
              <p:nvPr/>
            </p:nvGrpSpPr>
            <p:grpSpPr>
              <a:xfrm>
                <a:off x="4831002" y="3373230"/>
                <a:ext cx="31405" cy="26898"/>
                <a:chOff x="4831002" y="3373230"/>
                <a:chExt cx="31405" cy="26898"/>
              </a:xfrm>
            </p:grpSpPr>
            <p:sp>
              <p:nvSpPr>
                <p:cNvPr id="7945" name="Google Shape;7945;p69"/>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9"/>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69"/>
              <p:cNvGrpSpPr/>
              <p:nvPr/>
            </p:nvGrpSpPr>
            <p:grpSpPr>
              <a:xfrm>
                <a:off x="4719311" y="3355054"/>
                <a:ext cx="31499" cy="27001"/>
                <a:chOff x="4719311" y="3355054"/>
                <a:chExt cx="31499" cy="27001"/>
              </a:xfrm>
            </p:grpSpPr>
            <p:sp>
              <p:nvSpPr>
                <p:cNvPr id="7948" name="Google Shape;7948;p69"/>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9"/>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69"/>
              <p:cNvGrpSpPr/>
              <p:nvPr/>
            </p:nvGrpSpPr>
            <p:grpSpPr>
              <a:xfrm>
                <a:off x="4798755" y="3450260"/>
                <a:ext cx="26930" cy="26930"/>
                <a:chOff x="4798755" y="3450260"/>
                <a:chExt cx="26930" cy="26930"/>
              </a:xfrm>
            </p:grpSpPr>
            <p:sp>
              <p:nvSpPr>
                <p:cNvPr id="7951" name="Google Shape;7951;p69"/>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9"/>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69"/>
              <p:cNvGrpSpPr/>
              <p:nvPr/>
            </p:nvGrpSpPr>
            <p:grpSpPr>
              <a:xfrm>
                <a:off x="4645576" y="3467555"/>
                <a:ext cx="31405" cy="26953"/>
                <a:chOff x="4645576" y="3467555"/>
                <a:chExt cx="31405" cy="26953"/>
              </a:xfrm>
            </p:grpSpPr>
            <p:sp>
              <p:nvSpPr>
                <p:cNvPr id="7954" name="Google Shape;7954;p69"/>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9"/>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69"/>
              <p:cNvGrpSpPr/>
              <p:nvPr/>
            </p:nvGrpSpPr>
            <p:grpSpPr>
              <a:xfrm>
                <a:off x="4687631" y="3583965"/>
                <a:ext cx="31499" cy="26898"/>
                <a:chOff x="4687631" y="3583965"/>
                <a:chExt cx="31499" cy="26898"/>
              </a:xfrm>
            </p:grpSpPr>
            <p:sp>
              <p:nvSpPr>
                <p:cNvPr id="7957" name="Google Shape;7957;p69"/>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9"/>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69"/>
              <p:cNvGrpSpPr/>
              <p:nvPr/>
            </p:nvGrpSpPr>
            <p:grpSpPr>
              <a:xfrm>
                <a:off x="4719311" y="3471314"/>
                <a:ext cx="31499" cy="27001"/>
                <a:chOff x="4719311" y="3471314"/>
                <a:chExt cx="31499" cy="27001"/>
              </a:xfrm>
            </p:grpSpPr>
            <p:sp>
              <p:nvSpPr>
                <p:cNvPr id="7960" name="Google Shape;7960;p69"/>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9"/>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69"/>
              <p:cNvGrpSpPr/>
              <p:nvPr/>
            </p:nvGrpSpPr>
            <p:grpSpPr>
              <a:xfrm>
                <a:off x="4719311" y="3434404"/>
                <a:ext cx="31499" cy="26898"/>
                <a:chOff x="4719311" y="3434404"/>
                <a:chExt cx="31499" cy="26898"/>
              </a:xfrm>
            </p:grpSpPr>
            <p:sp>
              <p:nvSpPr>
                <p:cNvPr id="7963" name="Google Shape;7963;p69"/>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9"/>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69"/>
              <p:cNvGrpSpPr/>
              <p:nvPr/>
            </p:nvGrpSpPr>
            <p:grpSpPr>
              <a:xfrm>
                <a:off x="4768876" y="3401772"/>
                <a:ext cx="31499" cy="26898"/>
                <a:chOff x="4768876" y="3401772"/>
                <a:chExt cx="31499" cy="26898"/>
              </a:xfrm>
            </p:grpSpPr>
            <p:sp>
              <p:nvSpPr>
                <p:cNvPr id="7966" name="Google Shape;7966;p69"/>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9"/>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69"/>
              <p:cNvGrpSpPr/>
              <p:nvPr/>
            </p:nvGrpSpPr>
            <p:grpSpPr>
              <a:xfrm>
                <a:off x="4762214" y="3471377"/>
                <a:ext cx="26938" cy="26938"/>
                <a:chOff x="4762214" y="3471377"/>
                <a:chExt cx="26938" cy="26938"/>
              </a:xfrm>
            </p:grpSpPr>
            <p:sp>
              <p:nvSpPr>
                <p:cNvPr id="7969" name="Google Shape;7969;p69"/>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9"/>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69"/>
              <p:cNvGrpSpPr/>
              <p:nvPr/>
            </p:nvGrpSpPr>
            <p:grpSpPr>
              <a:xfrm>
                <a:off x="4790473" y="3344782"/>
                <a:ext cx="31405" cy="26898"/>
                <a:chOff x="4790473" y="3344782"/>
                <a:chExt cx="31405" cy="26898"/>
              </a:xfrm>
            </p:grpSpPr>
            <p:sp>
              <p:nvSpPr>
                <p:cNvPr id="7972" name="Google Shape;7972;p69"/>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9"/>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69"/>
              <p:cNvGrpSpPr/>
              <p:nvPr/>
            </p:nvGrpSpPr>
            <p:grpSpPr>
              <a:xfrm>
                <a:off x="4823774" y="3950733"/>
                <a:ext cx="37398" cy="32034"/>
                <a:chOff x="4823774" y="3950733"/>
                <a:chExt cx="37398" cy="32034"/>
              </a:xfrm>
            </p:grpSpPr>
            <p:sp>
              <p:nvSpPr>
                <p:cNvPr id="7975" name="Google Shape;7975;p69"/>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9"/>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69"/>
              <p:cNvGrpSpPr/>
              <p:nvPr/>
            </p:nvGrpSpPr>
            <p:grpSpPr>
              <a:xfrm>
                <a:off x="4823396" y="4110566"/>
                <a:ext cx="31405" cy="26906"/>
                <a:chOff x="4823396" y="4110566"/>
                <a:chExt cx="31405" cy="26906"/>
              </a:xfrm>
            </p:grpSpPr>
            <p:sp>
              <p:nvSpPr>
                <p:cNvPr id="7978" name="Google Shape;7978;p69"/>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9"/>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69"/>
              <p:cNvGrpSpPr/>
              <p:nvPr/>
            </p:nvGrpSpPr>
            <p:grpSpPr>
              <a:xfrm>
                <a:off x="4838332" y="3821150"/>
                <a:ext cx="31499" cy="26898"/>
                <a:chOff x="4838332" y="3821150"/>
                <a:chExt cx="31499" cy="26898"/>
              </a:xfrm>
            </p:grpSpPr>
            <p:sp>
              <p:nvSpPr>
                <p:cNvPr id="7981" name="Google Shape;7981;p69"/>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9"/>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69"/>
              <p:cNvGrpSpPr/>
              <p:nvPr/>
            </p:nvGrpSpPr>
            <p:grpSpPr>
              <a:xfrm>
                <a:off x="4661275" y="3815007"/>
                <a:ext cx="36824" cy="31523"/>
                <a:chOff x="4661275" y="3815007"/>
                <a:chExt cx="36824" cy="31523"/>
              </a:xfrm>
            </p:grpSpPr>
            <p:sp>
              <p:nvSpPr>
                <p:cNvPr id="7984" name="Google Shape;7984;p69"/>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9"/>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69"/>
              <p:cNvGrpSpPr/>
              <p:nvPr/>
            </p:nvGrpSpPr>
            <p:grpSpPr>
              <a:xfrm>
                <a:off x="4558998" y="3851037"/>
                <a:ext cx="33591" cy="28699"/>
                <a:chOff x="4558998" y="3851037"/>
                <a:chExt cx="33591" cy="28699"/>
              </a:xfrm>
            </p:grpSpPr>
            <p:sp>
              <p:nvSpPr>
                <p:cNvPr id="7987" name="Google Shape;7987;p69"/>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9"/>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69"/>
              <p:cNvGrpSpPr/>
              <p:nvPr/>
            </p:nvGrpSpPr>
            <p:grpSpPr>
              <a:xfrm>
                <a:off x="4696762" y="3638587"/>
                <a:ext cx="33591" cy="28794"/>
                <a:chOff x="4696762" y="3638587"/>
                <a:chExt cx="33591" cy="28794"/>
              </a:xfrm>
            </p:grpSpPr>
            <p:sp>
              <p:nvSpPr>
                <p:cNvPr id="7990" name="Google Shape;7990;p69"/>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9"/>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69"/>
              <p:cNvGrpSpPr/>
              <p:nvPr/>
            </p:nvGrpSpPr>
            <p:grpSpPr>
              <a:xfrm>
                <a:off x="4929479" y="3939140"/>
                <a:ext cx="33497" cy="28692"/>
                <a:chOff x="4929479" y="3939140"/>
                <a:chExt cx="33497" cy="28692"/>
              </a:xfrm>
            </p:grpSpPr>
            <p:sp>
              <p:nvSpPr>
                <p:cNvPr id="7993" name="Google Shape;7993;p69"/>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9"/>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69"/>
              <p:cNvGrpSpPr/>
              <p:nvPr/>
            </p:nvGrpSpPr>
            <p:grpSpPr>
              <a:xfrm>
                <a:off x="4907119" y="3986039"/>
                <a:ext cx="33497" cy="28699"/>
                <a:chOff x="4907119" y="3986039"/>
                <a:chExt cx="33497" cy="28699"/>
              </a:xfrm>
            </p:grpSpPr>
            <p:sp>
              <p:nvSpPr>
                <p:cNvPr id="7996" name="Google Shape;7996;p69"/>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9"/>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69"/>
              <p:cNvGrpSpPr/>
              <p:nvPr/>
            </p:nvGrpSpPr>
            <p:grpSpPr>
              <a:xfrm>
                <a:off x="4911783" y="4048102"/>
                <a:ext cx="33591" cy="28762"/>
                <a:chOff x="4911783" y="4048102"/>
                <a:chExt cx="33591" cy="28762"/>
              </a:xfrm>
            </p:grpSpPr>
            <p:sp>
              <p:nvSpPr>
                <p:cNvPr id="7999" name="Google Shape;7999;p69"/>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9"/>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1" name="Google Shape;8001;p69"/>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9"/>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3" name="Google Shape;8003;p69"/>
              <p:cNvGrpSpPr/>
              <p:nvPr/>
            </p:nvGrpSpPr>
            <p:grpSpPr>
              <a:xfrm>
                <a:off x="4762623" y="3837847"/>
                <a:ext cx="42416" cy="36273"/>
                <a:chOff x="4762623" y="3837847"/>
                <a:chExt cx="42416" cy="36273"/>
              </a:xfrm>
            </p:grpSpPr>
            <p:sp>
              <p:nvSpPr>
                <p:cNvPr id="8004" name="Google Shape;8004;p69"/>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9"/>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69"/>
              <p:cNvGrpSpPr/>
              <p:nvPr/>
            </p:nvGrpSpPr>
            <p:grpSpPr>
              <a:xfrm>
                <a:off x="4746044" y="4104966"/>
                <a:ext cx="33497" cy="28699"/>
                <a:chOff x="4746044" y="4104966"/>
                <a:chExt cx="33497" cy="28699"/>
              </a:xfrm>
            </p:grpSpPr>
            <p:sp>
              <p:nvSpPr>
                <p:cNvPr id="8007" name="Google Shape;8007;p69"/>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9"/>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69"/>
              <p:cNvGrpSpPr/>
              <p:nvPr/>
            </p:nvGrpSpPr>
            <p:grpSpPr>
              <a:xfrm>
                <a:off x="4859646" y="4162554"/>
                <a:ext cx="33591" cy="28762"/>
                <a:chOff x="4859646" y="4162554"/>
                <a:chExt cx="33591" cy="28762"/>
              </a:xfrm>
            </p:grpSpPr>
            <p:sp>
              <p:nvSpPr>
                <p:cNvPr id="8010" name="Google Shape;8010;p69"/>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9"/>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2" name="Google Shape;8012;p69"/>
            <p:cNvGrpSpPr/>
            <p:nvPr/>
          </p:nvGrpSpPr>
          <p:grpSpPr>
            <a:xfrm>
              <a:off x="3597785" y="3274438"/>
              <a:ext cx="855610" cy="1122100"/>
              <a:chOff x="3597785" y="3274438"/>
              <a:chExt cx="855610" cy="1122100"/>
            </a:xfrm>
          </p:grpSpPr>
          <p:grpSp>
            <p:nvGrpSpPr>
              <p:cNvPr id="8013" name="Google Shape;8013;p69"/>
              <p:cNvGrpSpPr/>
              <p:nvPr/>
            </p:nvGrpSpPr>
            <p:grpSpPr>
              <a:xfrm>
                <a:off x="3617857" y="3284717"/>
                <a:ext cx="826785" cy="1099165"/>
                <a:chOff x="3617857" y="3284717"/>
                <a:chExt cx="826785" cy="1099165"/>
              </a:xfrm>
            </p:grpSpPr>
            <p:sp>
              <p:nvSpPr>
                <p:cNvPr id="8014" name="Google Shape;8014;p69"/>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9"/>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9"/>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9"/>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9"/>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9"/>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9"/>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9"/>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9"/>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9"/>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9"/>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9"/>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9"/>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9"/>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9"/>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9"/>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9"/>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9"/>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9"/>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9"/>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9"/>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9"/>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9"/>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9"/>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9"/>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9"/>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9"/>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9"/>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9"/>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9"/>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9"/>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9"/>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9"/>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9"/>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9"/>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9"/>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9"/>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9"/>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9"/>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9"/>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9"/>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9"/>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9"/>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9"/>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9"/>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9"/>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9"/>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9"/>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9"/>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9"/>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9"/>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9"/>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9"/>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9"/>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9"/>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9"/>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69"/>
              <p:cNvGrpSpPr/>
              <p:nvPr/>
            </p:nvGrpSpPr>
            <p:grpSpPr>
              <a:xfrm>
                <a:off x="4180904" y="4251758"/>
                <a:ext cx="37783" cy="32420"/>
                <a:chOff x="4180904" y="4251758"/>
                <a:chExt cx="37783" cy="32420"/>
              </a:xfrm>
            </p:grpSpPr>
            <p:sp>
              <p:nvSpPr>
                <p:cNvPr id="8071" name="Google Shape;8071;p69"/>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9"/>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69"/>
              <p:cNvGrpSpPr/>
              <p:nvPr/>
            </p:nvGrpSpPr>
            <p:grpSpPr>
              <a:xfrm>
                <a:off x="4201644" y="4081324"/>
                <a:ext cx="37783" cy="32364"/>
                <a:chOff x="4201644" y="4081324"/>
                <a:chExt cx="37783" cy="32364"/>
              </a:xfrm>
            </p:grpSpPr>
            <p:sp>
              <p:nvSpPr>
                <p:cNvPr id="8074" name="Google Shape;8074;p69"/>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9"/>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69"/>
              <p:cNvGrpSpPr/>
              <p:nvPr/>
            </p:nvGrpSpPr>
            <p:grpSpPr>
              <a:xfrm>
                <a:off x="4284416" y="3887428"/>
                <a:ext cx="37783" cy="32451"/>
                <a:chOff x="4284416" y="3887428"/>
                <a:chExt cx="37783" cy="32451"/>
              </a:xfrm>
            </p:grpSpPr>
            <p:sp>
              <p:nvSpPr>
                <p:cNvPr id="8077" name="Google Shape;8077;p69"/>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9"/>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69"/>
              <p:cNvGrpSpPr/>
              <p:nvPr/>
            </p:nvGrpSpPr>
            <p:grpSpPr>
              <a:xfrm>
                <a:off x="4223721" y="3860404"/>
                <a:ext cx="37870" cy="32364"/>
                <a:chOff x="4223721" y="3860404"/>
                <a:chExt cx="37870" cy="32364"/>
              </a:xfrm>
            </p:grpSpPr>
            <p:sp>
              <p:nvSpPr>
                <p:cNvPr id="8080" name="Google Shape;8080;p69"/>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9"/>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69"/>
              <p:cNvGrpSpPr/>
              <p:nvPr/>
            </p:nvGrpSpPr>
            <p:grpSpPr>
              <a:xfrm>
                <a:off x="4104889" y="3699242"/>
                <a:ext cx="37776" cy="32357"/>
                <a:chOff x="4104889" y="3699242"/>
                <a:chExt cx="37776" cy="32357"/>
              </a:xfrm>
            </p:grpSpPr>
            <p:sp>
              <p:nvSpPr>
                <p:cNvPr id="8083" name="Google Shape;8083;p69"/>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9"/>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69"/>
              <p:cNvGrpSpPr/>
              <p:nvPr/>
            </p:nvGrpSpPr>
            <p:grpSpPr>
              <a:xfrm>
                <a:off x="4143608" y="3475121"/>
                <a:ext cx="37878" cy="32420"/>
                <a:chOff x="4143608" y="3475121"/>
                <a:chExt cx="37878" cy="32420"/>
              </a:xfrm>
            </p:grpSpPr>
            <p:sp>
              <p:nvSpPr>
                <p:cNvPr id="8086" name="Google Shape;8086;p69"/>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9"/>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69"/>
              <p:cNvGrpSpPr/>
              <p:nvPr/>
            </p:nvGrpSpPr>
            <p:grpSpPr>
              <a:xfrm>
                <a:off x="4217248" y="3570893"/>
                <a:ext cx="37776" cy="32364"/>
                <a:chOff x="4217248" y="3570893"/>
                <a:chExt cx="37776" cy="32364"/>
              </a:xfrm>
            </p:grpSpPr>
            <p:sp>
              <p:nvSpPr>
                <p:cNvPr id="8089" name="Google Shape;8089;p69"/>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9"/>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69"/>
              <p:cNvGrpSpPr/>
              <p:nvPr/>
            </p:nvGrpSpPr>
            <p:grpSpPr>
              <a:xfrm>
                <a:off x="4255307" y="3431612"/>
                <a:ext cx="37776" cy="32451"/>
                <a:chOff x="4255307" y="3431612"/>
                <a:chExt cx="37776" cy="32451"/>
              </a:xfrm>
            </p:grpSpPr>
            <p:sp>
              <p:nvSpPr>
                <p:cNvPr id="8092" name="Google Shape;8092;p69"/>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9"/>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69"/>
              <p:cNvGrpSpPr/>
              <p:nvPr/>
            </p:nvGrpSpPr>
            <p:grpSpPr>
              <a:xfrm>
                <a:off x="3853052" y="3577398"/>
                <a:ext cx="37776" cy="32420"/>
                <a:chOff x="3853052" y="3577398"/>
                <a:chExt cx="37776" cy="32420"/>
              </a:xfrm>
            </p:grpSpPr>
            <p:sp>
              <p:nvSpPr>
                <p:cNvPr id="8095" name="Google Shape;8095;p69"/>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9"/>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69"/>
              <p:cNvGrpSpPr/>
              <p:nvPr/>
            </p:nvGrpSpPr>
            <p:grpSpPr>
              <a:xfrm>
                <a:off x="4039908" y="3412107"/>
                <a:ext cx="37776" cy="32357"/>
                <a:chOff x="4039908" y="3412107"/>
                <a:chExt cx="37776" cy="32357"/>
              </a:xfrm>
            </p:grpSpPr>
            <p:sp>
              <p:nvSpPr>
                <p:cNvPr id="8098" name="Google Shape;8098;p69"/>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9"/>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69"/>
              <p:cNvGrpSpPr/>
              <p:nvPr/>
            </p:nvGrpSpPr>
            <p:grpSpPr>
              <a:xfrm>
                <a:off x="4017360" y="3342061"/>
                <a:ext cx="37870" cy="32380"/>
                <a:chOff x="4017360" y="3342061"/>
                <a:chExt cx="37870" cy="32380"/>
              </a:xfrm>
            </p:grpSpPr>
            <p:sp>
              <p:nvSpPr>
                <p:cNvPr id="8101" name="Google Shape;8101;p69"/>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9"/>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3" name="Google Shape;8103;p69"/>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9"/>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5" name="Google Shape;8105;p69"/>
              <p:cNvGrpSpPr/>
              <p:nvPr/>
            </p:nvGrpSpPr>
            <p:grpSpPr>
              <a:xfrm>
                <a:off x="3750870" y="3418650"/>
                <a:ext cx="37776" cy="32380"/>
                <a:chOff x="3750870" y="3418650"/>
                <a:chExt cx="37776" cy="32380"/>
              </a:xfrm>
            </p:grpSpPr>
            <p:sp>
              <p:nvSpPr>
                <p:cNvPr id="8106" name="Google Shape;8106;p69"/>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9"/>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69"/>
              <p:cNvGrpSpPr/>
              <p:nvPr/>
            </p:nvGrpSpPr>
            <p:grpSpPr>
              <a:xfrm>
                <a:off x="3632509" y="3274438"/>
                <a:ext cx="37783" cy="32357"/>
                <a:chOff x="3632509" y="3274438"/>
                <a:chExt cx="37783" cy="32357"/>
              </a:xfrm>
            </p:grpSpPr>
            <p:sp>
              <p:nvSpPr>
                <p:cNvPr id="8109" name="Google Shape;8109;p69"/>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9"/>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69"/>
              <p:cNvGrpSpPr/>
              <p:nvPr/>
            </p:nvGrpSpPr>
            <p:grpSpPr>
              <a:xfrm>
                <a:off x="3906424" y="3297561"/>
                <a:ext cx="37776" cy="32451"/>
                <a:chOff x="3906424" y="3297561"/>
                <a:chExt cx="37776" cy="32451"/>
              </a:xfrm>
            </p:grpSpPr>
            <p:sp>
              <p:nvSpPr>
                <p:cNvPr id="8112" name="Google Shape;8112;p69"/>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9"/>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69"/>
              <p:cNvGrpSpPr/>
              <p:nvPr/>
            </p:nvGrpSpPr>
            <p:grpSpPr>
              <a:xfrm>
                <a:off x="3866084" y="3412107"/>
                <a:ext cx="37776" cy="32357"/>
                <a:chOff x="3866084" y="3412107"/>
                <a:chExt cx="37776" cy="32357"/>
              </a:xfrm>
            </p:grpSpPr>
            <p:sp>
              <p:nvSpPr>
                <p:cNvPr id="8115" name="Google Shape;8115;p69"/>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9"/>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69"/>
              <p:cNvGrpSpPr/>
              <p:nvPr/>
            </p:nvGrpSpPr>
            <p:grpSpPr>
              <a:xfrm>
                <a:off x="4023919" y="3766409"/>
                <a:ext cx="37783" cy="32357"/>
                <a:chOff x="4023919" y="3766409"/>
                <a:chExt cx="37783" cy="32357"/>
              </a:xfrm>
            </p:grpSpPr>
            <p:sp>
              <p:nvSpPr>
                <p:cNvPr id="8118" name="Google Shape;8118;p69"/>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9"/>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69"/>
              <p:cNvGrpSpPr/>
              <p:nvPr/>
            </p:nvGrpSpPr>
            <p:grpSpPr>
              <a:xfrm>
                <a:off x="3973882" y="3779449"/>
                <a:ext cx="37776" cy="32357"/>
                <a:chOff x="3973882" y="3779449"/>
                <a:chExt cx="37776" cy="32357"/>
              </a:xfrm>
            </p:grpSpPr>
            <p:sp>
              <p:nvSpPr>
                <p:cNvPr id="8121" name="Google Shape;8121;p69"/>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9"/>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69"/>
              <p:cNvGrpSpPr/>
              <p:nvPr/>
            </p:nvGrpSpPr>
            <p:grpSpPr>
              <a:xfrm>
                <a:off x="4073398" y="3838028"/>
                <a:ext cx="37776" cy="32380"/>
                <a:chOff x="4073398" y="3838028"/>
                <a:chExt cx="37776" cy="32380"/>
              </a:xfrm>
            </p:grpSpPr>
            <p:sp>
              <p:nvSpPr>
                <p:cNvPr id="8124" name="Google Shape;8124;p69"/>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9"/>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69"/>
              <p:cNvGrpSpPr/>
              <p:nvPr/>
            </p:nvGrpSpPr>
            <p:grpSpPr>
              <a:xfrm>
                <a:off x="4342672" y="4144496"/>
                <a:ext cx="37752" cy="32364"/>
                <a:chOff x="4342672" y="4144496"/>
                <a:chExt cx="37752" cy="32364"/>
              </a:xfrm>
            </p:grpSpPr>
            <p:sp>
              <p:nvSpPr>
                <p:cNvPr id="8127" name="Google Shape;8127;p69"/>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9"/>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69"/>
              <p:cNvGrpSpPr/>
              <p:nvPr/>
            </p:nvGrpSpPr>
            <p:grpSpPr>
              <a:xfrm>
                <a:off x="4406386" y="4056872"/>
                <a:ext cx="37783" cy="32364"/>
                <a:chOff x="4406386" y="4056872"/>
                <a:chExt cx="37783" cy="32364"/>
              </a:xfrm>
            </p:grpSpPr>
            <p:sp>
              <p:nvSpPr>
                <p:cNvPr id="8130" name="Google Shape;8130;p69"/>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9"/>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69"/>
              <p:cNvGrpSpPr/>
              <p:nvPr/>
            </p:nvGrpSpPr>
            <p:grpSpPr>
              <a:xfrm>
                <a:off x="4284416" y="4245254"/>
                <a:ext cx="37783" cy="32357"/>
                <a:chOff x="4284416" y="4245254"/>
                <a:chExt cx="37783" cy="32357"/>
              </a:xfrm>
            </p:grpSpPr>
            <p:sp>
              <p:nvSpPr>
                <p:cNvPr id="8133" name="Google Shape;8133;p69"/>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9"/>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69"/>
              <p:cNvGrpSpPr/>
              <p:nvPr/>
            </p:nvGrpSpPr>
            <p:grpSpPr>
              <a:xfrm>
                <a:off x="4219057" y="4331258"/>
                <a:ext cx="37776" cy="32364"/>
                <a:chOff x="4219057" y="4331258"/>
                <a:chExt cx="37776" cy="32364"/>
              </a:xfrm>
            </p:grpSpPr>
            <p:sp>
              <p:nvSpPr>
                <p:cNvPr id="8136" name="Google Shape;8136;p69"/>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9"/>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69"/>
              <p:cNvGrpSpPr/>
              <p:nvPr/>
            </p:nvGrpSpPr>
            <p:grpSpPr>
              <a:xfrm>
                <a:off x="4204122" y="4141688"/>
                <a:ext cx="33497" cy="28699"/>
                <a:chOff x="4204122" y="4141688"/>
                <a:chExt cx="33497" cy="28699"/>
              </a:xfrm>
            </p:grpSpPr>
            <p:sp>
              <p:nvSpPr>
                <p:cNvPr id="8139" name="Google Shape;8139;p69"/>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9"/>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69"/>
              <p:cNvGrpSpPr/>
              <p:nvPr/>
            </p:nvGrpSpPr>
            <p:grpSpPr>
              <a:xfrm>
                <a:off x="4301546" y="4003869"/>
                <a:ext cx="38916" cy="33324"/>
                <a:chOff x="4301546" y="4003869"/>
                <a:chExt cx="38916" cy="33324"/>
              </a:xfrm>
            </p:grpSpPr>
            <p:sp>
              <p:nvSpPr>
                <p:cNvPr id="8142" name="Google Shape;8142;p69"/>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9"/>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69"/>
              <p:cNvGrpSpPr/>
              <p:nvPr/>
            </p:nvGrpSpPr>
            <p:grpSpPr>
              <a:xfrm>
                <a:off x="4210681" y="3924669"/>
                <a:ext cx="36549" cy="31366"/>
                <a:chOff x="4210681" y="3924669"/>
                <a:chExt cx="36549" cy="31366"/>
              </a:xfrm>
            </p:grpSpPr>
            <p:sp>
              <p:nvSpPr>
                <p:cNvPr id="8145" name="Google Shape;8145;p69"/>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9"/>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69"/>
              <p:cNvGrpSpPr/>
              <p:nvPr/>
            </p:nvGrpSpPr>
            <p:grpSpPr>
              <a:xfrm>
                <a:off x="3987771" y="3628874"/>
                <a:ext cx="31499" cy="26993"/>
                <a:chOff x="3987771" y="3628874"/>
                <a:chExt cx="31499" cy="26993"/>
              </a:xfrm>
            </p:grpSpPr>
            <p:sp>
              <p:nvSpPr>
                <p:cNvPr id="8148" name="Google Shape;8148;p69"/>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9"/>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69"/>
              <p:cNvGrpSpPr/>
              <p:nvPr/>
            </p:nvGrpSpPr>
            <p:grpSpPr>
              <a:xfrm>
                <a:off x="4087382" y="3775674"/>
                <a:ext cx="31405" cy="26898"/>
                <a:chOff x="4087382" y="3775674"/>
                <a:chExt cx="31405" cy="26898"/>
              </a:xfrm>
            </p:grpSpPr>
            <p:sp>
              <p:nvSpPr>
                <p:cNvPr id="8151" name="Google Shape;8151;p69"/>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9"/>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69"/>
              <p:cNvGrpSpPr/>
              <p:nvPr/>
            </p:nvGrpSpPr>
            <p:grpSpPr>
              <a:xfrm>
                <a:off x="4118873" y="3856637"/>
                <a:ext cx="31405" cy="26906"/>
                <a:chOff x="4118873" y="3856637"/>
                <a:chExt cx="31405" cy="26906"/>
              </a:xfrm>
            </p:grpSpPr>
            <p:sp>
              <p:nvSpPr>
                <p:cNvPr id="8154" name="Google Shape;8154;p69"/>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9"/>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69"/>
              <p:cNvGrpSpPr/>
              <p:nvPr/>
            </p:nvGrpSpPr>
            <p:grpSpPr>
              <a:xfrm>
                <a:off x="4168541" y="3639523"/>
                <a:ext cx="31499" cy="26906"/>
                <a:chOff x="4168541" y="3639523"/>
                <a:chExt cx="31499" cy="26906"/>
              </a:xfrm>
            </p:grpSpPr>
            <p:sp>
              <p:nvSpPr>
                <p:cNvPr id="8157" name="Google Shape;8157;p69"/>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9"/>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69"/>
              <p:cNvGrpSpPr/>
              <p:nvPr/>
            </p:nvGrpSpPr>
            <p:grpSpPr>
              <a:xfrm>
                <a:off x="3965789" y="3393545"/>
                <a:ext cx="31405" cy="26945"/>
                <a:chOff x="3965789" y="3393545"/>
                <a:chExt cx="31405" cy="26945"/>
              </a:xfrm>
            </p:grpSpPr>
            <p:sp>
              <p:nvSpPr>
                <p:cNvPr id="8160" name="Google Shape;8160;p69"/>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9"/>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69"/>
              <p:cNvGrpSpPr/>
              <p:nvPr/>
            </p:nvGrpSpPr>
            <p:grpSpPr>
              <a:xfrm>
                <a:off x="3925166" y="3491008"/>
                <a:ext cx="31405" cy="27001"/>
                <a:chOff x="3925166" y="3491008"/>
                <a:chExt cx="31405" cy="27001"/>
              </a:xfrm>
            </p:grpSpPr>
            <p:sp>
              <p:nvSpPr>
                <p:cNvPr id="8163" name="Google Shape;8163;p69"/>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9"/>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69"/>
              <p:cNvGrpSpPr/>
              <p:nvPr/>
            </p:nvGrpSpPr>
            <p:grpSpPr>
              <a:xfrm>
                <a:off x="3682845" y="3340976"/>
                <a:ext cx="31397" cy="26898"/>
                <a:chOff x="3682845" y="3340976"/>
                <a:chExt cx="31397" cy="26898"/>
              </a:xfrm>
            </p:grpSpPr>
            <p:sp>
              <p:nvSpPr>
                <p:cNvPr id="8166" name="Google Shape;8166;p69"/>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9"/>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69"/>
              <p:cNvGrpSpPr/>
              <p:nvPr/>
            </p:nvGrpSpPr>
            <p:grpSpPr>
              <a:xfrm>
                <a:off x="3795393" y="3353725"/>
                <a:ext cx="31499" cy="26993"/>
                <a:chOff x="3795393" y="3353725"/>
                <a:chExt cx="31499" cy="26993"/>
              </a:xfrm>
            </p:grpSpPr>
            <p:sp>
              <p:nvSpPr>
                <p:cNvPr id="8169" name="Google Shape;8169;p69"/>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9"/>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69"/>
              <p:cNvGrpSpPr/>
              <p:nvPr/>
            </p:nvGrpSpPr>
            <p:grpSpPr>
              <a:xfrm>
                <a:off x="4176909" y="4363221"/>
                <a:ext cx="38924" cy="33316"/>
                <a:chOff x="4176909" y="4363221"/>
                <a:chExt cx="38924" cy="33316"/>
              </a:xfrm>
            </p:grpSpPr>
            <p:sp>
              <p:nvSpPr>
                <p:cNvPr id="8172" name="Google Shape;8172;p69"/>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9"/>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69"/>
              <p:cNvGrpSpPr/>
              <p:nvPr/>
            </p:nvGrpSpPr>
            <p:grpSpPr>
              <a:xfrm>
                <a:off x="4226191" y="4007660"/>
                <a:ext cx="33560" cy="28770"/>
                <a:chOff x="4226191" y="4007660"/>
                <a:chExt cx="33560" cy="28770"/>
              </a:xfrm>
            </p:grpSpPr>
            <p:sp>
              <p:nvSpPr>
                <p:cNvPr id="8175" name="Google Shape;8175;p69"/>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9"/>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69"/>
              <p:cNvGrpSpPr/>
              <p:nvPr/>
            </p:nvGrpSpPr>
            <p:grpSpPr>
              <a:xfrm>
                <a:off x="3597785" y="3377045"/>
                <a:ext cx="33591" cy="28699"/>
                <a:chOff x="3597785" y="3377045"/>
                <a:chExt cx="33591" cy="28699"/>
              </a:xfrm>
            </p:grpSpPr>
            <p:sp>
              <p:nvSpPr>
                <p:cNvPr id="8178" name="Google Shape;8178;p69"/>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9"/>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69"/>
              <p:cNvGrpSpPr/>
              <p:nvPr/>
            </p:nvGrpSpPr>
            <p:grpSpPr>
              <a:xfrm>
                <a:off x="3887870" y="3669796"/>
                <a:ext cx="33591" cy="28692"/>
                <a:chOff x="3887870" y="3669796"/>
                <a:chExt cx="33591" cy="28692"/>
              </a:xfrm>
            </p:grpSpPr>
            <p:sp>
              <p:nvSpPr>
                <p:cNvPr id="8181" name="Google Shape;8181;p69"/>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9"/>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69"/>
              <p:cNvGrpSpPr/>
              <p:nvPr/>
            </p:nvGrpSpPr>
            <p:grpSpPr>
              <a:xfrm>
                <a:off x="3818320" y="3481625"/>
                <a:ext cx="33497" cy="28770"/>
                <a:chOff x="3818320" y="3481625"/>
                <a:chExt cx="33497" cy="28770"/>
              </a:xfrm>
            </p:grpSpPr>
            <p:sp>
              <p:nvSpPr>
                <p:cNvPr id="8184" name="Google Shape;8184;p69"/>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9"/>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69"/>
              <p:cNvGrpSpPr/>
              <p:nvPr/>
            </p:nvGrpSpPr>
            <p:grpSpPr>
              <a:xfrm>
                <a:off x="4278139" y="4120948"/>
                <a:ext cx="37492" cy="32129"/>
                <a:chOff x="4278139" y="4120948"/>
                <a:chExt cx="37492" cy="32129"/>
              </a:xfrm>
            </p:grpSpPr>
            <p:sp>
              <p:nvSpPr>
                <p:cNvPr id="8187" name="Google Shape;8187;p69"/>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9"/>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69"/>
              <p:cNvGrpSpPr/>
              <p:nvPr/>
            </p:nvGrpSpPr>
            <p:grpSpPr>
              <a:xfrm>
                <a:off x="4419898" y="3977388"/>
                <a:ext cx="33497" cy="28692"/>
                <a:chOff x="4419898" y="3977388"/>
                <a:chExt cx="33497" cy="28692"/>
              </a:xfrm>
            </p:grpSpPr>
            <p:sp>
              <p:nvSpPr>
                <p:cNvPr id="8190" name="Google Shape;8190;p69"/>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9"/>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69"/>
              <p:cNvGrpSpPr/>
              <p:nvPr/>
            </p:nvGrpSpPr>
            <p:grpSpPr>
              <a:xfrm>
                <a:off x="4158930" y="4034684"/>
                <a:ext cx="33497" cy="28762"/>
                <a:chOff x="4158930" y="4034684"/>
                <a:chExt cx="33497" cy="28762"/>
              </a:xfrm>
            </p:grpSpPr>
            <p:sp>
              <p:nvSpPr>
                <p:cNvPr id="8193" name="Google Shape;8193;p69"/>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9"/>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69"/>
              <p:cNvGrpSpPr/>
              <p:nvPr/>
            </p:nvGrpSpPr>
            <p:grpSpPr>
              <a:xfrm>
                <a:off x="4134949" y="3957049"/>
                <a:ext cx="33497" cy="28770"/>
                <a:chOff x="4134949" y="3957049"/>
                <a:chExt cx="33497" cy="28770"/>
              </a:xfrm>
            </p:grpSpPr>
            <p:sp>
              <p:nvSpPr>
                <p:cNvPr id="8196" name="Google Shape;8196;p69"/>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9"/>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9"/>
              <p:cNvGrpSpPr/>
              <p:nvPr/>
            </p:nvGrpSpPr>
            <p:grpSpPr>
              <a:xfrm>
                <a:off x="4193653" y="4184403"/>
                <a:ext cx="43580" cy="37264"/>
                <a:chOff x="4193653" y="4184403"/>
                <a:chExt cx="43580" cy="37264"/>
              </a:xfrm>
            </p:grpSpPr>
            <p:sp>
              <p:nvSpPr>
                <p:cNvPr id="8199" name="Google Shape;8199;p69"/>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9"/>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69"/>
              <p:cNvGrpSpPr/>
              <p:nvPr/>
            </p:nvGrpSpPr>
            <p:grpSpPr>
              <a:xfrm>
                <a:off x="4343600" y="3943844"/>
                <a:ext cx="43580" cy="37312"/>
                <a:chOff x="4343600" y="3943844"/>
                <a:chExt cx="43580" cy="37312"/>
              </a:xfrm>
            </p:grpSpPr>
            <p:sp>
              <p:nvSpPr>
                <p:cNvPr id="8202" name="Google Shape;8202;p69"/>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9"/>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69"/>
              <p:cNvGrpSpPr/>
              <p:nvPr/>
            </p:nvGrpSpPr>
            <p:grpSpPr>
              <a:xfrm>
                <a:off x="4172339" y="3381693"/>
                <a:ext cx="31499" cy="27001"/>
                <a:chOff x="4172339" y="3381693"/>
                <a:chExt cx="31499" cy="27001"/>
              </a:xfrm>
            </p:grpSpPr>
            <p:sp>
              <p:nvSpPr>
                <p:cNvPr id="8205" name="Google Shape;8205;p69"/>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9"/>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10" name="Shape 8210"/>
        <p:cNvGrpSpPr/>
        <p:nvPr/>
      </p:nvGrpSpPr>
      <p:grpSpPr>
        <a:xfrm>
          <a:off x="0" y="0"/>
          <a:ext cx="0" cy="0"/>
          <a:chOff x="0" y="0"/>
          <a:chExt cx="0" cy="0"/>
        </a:xfrm>
      </p:grpSpPr>
      <p:grpSp>
        <p:nvGrpSpPr>
          <p:cNvPr id="8211" name="Google Shape;8211;p70"/>
          <p:cNvGrpSpPr/>
          <p:nvPr/>
        </p:nvGrpSpPr>
        <p:grpSpPr>
          <a:xfrm>
            <a:off x="2126623" y="3607908"/>
            <a:ext cx="1102891" cy="760337"/>
            <a:chOff x="4967783" y="2151471"/>
            <a:chExt cx="3920692" cy="2702940"/>
          </a:xfrm>
        </p:grpSpPr>
        <p:grpSp>
          <p:nvGrpSpPr>
            <p:cNvPr id="8212" name="Google Shape;8212;p70"/>
            <p:cNvGrpSpPr/>
            <p:nvPr/>
          </p:nvGrpSpPr>
          <p:grpSpPr>
            <a:xfrm>
              <a:off x="5045709" y="2252109"/>
              <a:ext cx="3761071" cy="2501708"/>
              <a:chOff x="2691784" y="1805334"/>
              <a:chExt cx="3761071" cy="2501708"/>
            </a:xfrm>
          </p:grpSpPr>
          <p:sp>
            <p:nvSpPr>
              <p:cNvPr id="8213" name="Google Shape;8213;p7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70"/>
            <p:cNvGrpSpPr/>
            <p:nvPr/>
          </p:nvGrpSpPr>
          <p:grpSpPr>
            <a:xfrm>
              <a:off x="4967783" y="2151471"/>
              <a:ext cx="3920692" cy="2702940"/>
              <a:chOff x="2613858" y="1704696"/>
              <a:chExt cx="3920692" cy="2702940"/>
            </a:xfrm>
          </p:grpSpPr>
          <p:sp>
            <p:nvSpPr>
              <p:cNvPr id="8221" name="Google Shape;8221;p7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6" name="Google Shape;8226;p70"/>
          <p:cNvGrpSpPr/>
          <p:nvPr/>
        </p:nvGrpSpPr>
        <p:grpSpPr>
          <a:xfrm>
            <a:off x="3530532" y="1496185"/>
            <a:ext cx="1561911" cy="708580"/>
            <a:chOff x="3530532" y="1496185"/>
            <a:chExt cx="1561911" cy="708580"/>
          </a:xfrm>
        </p:grpSpPr>
        <p:grpSp>
          <p:nvGrpSpPr>
            <p:cNvPr id="8227" name="Google Shape;8227;p70"/>
            <p:cNvGrpSpPr/>
            <p:nvPr/>
          </p:nvGrpSpPr>
          <p:grpSpPr>
            <a:xfrm>
              <a:off x="3720318" y="1857562"/>
              <a:ext cx="1372125" cy="54"/>
              <a:chOff x="3720318" y="1857562"/>
              <a:chExt cx="1372125" cy="54"/>
            </a:xfrm>
          </p:grpSpPr>
          <p:cxnSp>
            <p:nvCxnSpPr>
              <p:cNvPr id="8228" name="Google Shape;8228;p70"/>
              <p:cNvCxnSpPr>
                <a:endCxn id="822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30" name="Google Shape;8230;p7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31" name="Google Shape;8231;p7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32" name="Google Shape;8232;p70"/>
              <p:cNvCxnSpPr>
                <a:stCxn id="822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33" name="Google Shape;8233;p70"/>
            <p:cNvGrpSpPr/>
            <p:nvPr/>
          </p:nvGrpSpPr>
          <p:grpSpPr>
            <a:xfrm>
              <a:off x="3567462" y="1496185"/>
              <a:ext cx="286500" cy="272914"/>
              <a:chOff x="3567462" y="1496185"/>
              <a:chExt cx="286500" cy="272914"/>
            </a:xfrm>
          </p:grpSpPr>
          <p:cxnSp>
            <p:nvCxnSpPr>
              <p:cNvPr id="8234" name="Google Shape;8234;p7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35" name="Google Shape;8235;p70"/>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6" name="Google Shape;8236;p7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8" name="Google Shape;8238;p70"/>
            <p:cNvGrpSpPr/>
            <p:nvPr/>
          </p:nvGrpSpPr>
          <p:grpSpPr>
            <a:xfrm>
              <a:off x="3929014" y="1960574"/>
              <a:ext cx="286500" cy="242342"/>
              <a:chOff x="3929014" y="1960574"/>
              <a:chExt cx="286500" cy="242342"/>
            </a:xfrm>
          </p:grpSpPr>
          <p:cxnSp>
            <p:nvCxnSpPr>
              <p:cNvPr id="8239" name="Google Shape;8239;p7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40" name="Google Shape;8240;p70"/>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70"/>
            <p:cNvGrpSpPr/>
            <p:nvPr/>
          </p:nvGrpSpPr>
          <p:grpSpPr>
            <a:xfrm>
              <a:off x="4290828" y="1496185"/>
              <a:ext cx="286500" cy="272914"/>
              <a:chOff x="4290828" y="1496185"/>
              <a:chExt cx="286500" cy="272914"/>
            </a:xfrm>
          </p:grpSpPr>
          <p:cxnSp>
            <p:nvCxnSpPr>
              <p:cNvPr id="8242" name="Google Shape;8242;p7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43" name="Google Shape;8243;p70"/>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4" name="Google Shape;8244;p7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5" name="Google Shape;8245;p70"/>
            <p:cNvGrpSpPr/>
            <p:nvPr/>
          </p:nvGrpSpPr>
          <p:grpSpPr>
            <a:xfrm>
              <a:off x="4657726" y="1959674"/>
              <a:ext cx="286500" cy="245092"/>
              <a:chOff x="4657726" y="1959674"/>
              <a:chExt cx="286500" cy="245092"/>
            </a:xfrm>
          </p:grpSpPr>
          <p:cxnSp>
            <p:nvCxnSpPr>
              <p:cNvPr id="8246" name="Google Shape;8246;p7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247" name="Google Shape;8247;p7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48" name="Google Shape;8248;p70"/>
          <p:cNvGrpSpPr/>
          <p:nvPr/>
        </p:nvGrpSpPr>
        <p:grpSpPr>
          <a:xfrm>
            <a:off x="3512551" y="2358282"/>
            <a:ext cx="1597032" cy="378649"/>
            <a:chOff x="3512551" y="2358282"/>
            <a:chExt cx="1597032" cy="378649"/>
          </a:xfrm>
        </p:grpSpPr>
        <p:grpSp>
          <p:nvGrpSpPr>
            <p:cNvPr id="8249" name="Google Shape;8249;p70"/>
            <p:cNvGrpSpPr/>
            <p:nvPr/>
          </p:nvGrpSpPr>
          <p:grpSpPr>
            <a:xfrm>
              <a:off x="3738198" y="2553002"/>
              <a:ext cx="1145834" cy="117"/>
              <a:chOff x="3738198" y="2553002"/>
              <a:chExt cx="1145834" cy="117"/>
            </a:xfrm>
          </p:grpSpPr>
          <p:cxnSp>
            <p:nvCxnSpPr>
              <p:cNvPr id="8250" name="Google Shape;8250;p7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51" name="Google Shape;8251;p7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52" name="Google Shape;8252;p70"/>
              <p:cNvCxnSpPr>
                <a:stCxn id="8253" idx="6"/>
                <a:endCxn id="825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55" name="Google Shape;8255;p70"/>
            <p:cNvGrpSpPr/>
            <p:nvPr/>
          </p:nvGrpSpPr>
          <p:grpSpPr>
            <a:xfrm>
              <a:off x="3969644" y="2440153"/>
              <a:ext cx="225900" cy="296779"/>
              <a:chOff x="3969644" y="2440153"/>
              <a:chExt cx="225900" cy="296779"/>
            </a:xfrm>
          </p:grpSpPr>
          <p:cxnSp>
            <p:nvCxnSpPr>
              <p:cNvPr id="8256" name="Google Shape;8256;p70"/>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254" name="Google Shape;8254;p70"/>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0"/>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70"/>
            <p:cNvGrpSpPr/>
            <p:nvPr/>
          </p:nvGrpSpPr>
          <p:grpSpPr>
            <a:xfrm>
              <a:off x="4426818" y="2358282"/>
              <a:ext cx="225600" cy="307471"/>
              <a:chOff x="4426818" y="2358282"/>
              <a:chExt cx="225600" cy="307471"/>
            </a:xfrm>
          </p:grpSpPr>
          <p:cxnSp>
            <p:nvCxnSpPr>
              <p:cNvPr id="8259" name="Google Shape;8259;p70"/>
              <p:cNvCxnSpPr>
                <a:stCxn id="826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61" name="Google Shape;8261;p70"/>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0"/>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70"/>
            <p:cNvGrpSpPr/>
            <p:nvPr/>
          </p:nvGrpSpPr>
          <p:grpSpPr>
            <a:xfrm>
              <a:off x="4883984" y="2440153"/>
              <a:ext cx="225600" cy="296479"/>
              <a:chOff x="4883984" y="2440153"/>
              <a:chExt cx="225600" cy="296479"/>
            </a:xfrm>
          </p:grpSpPr>
          <p:cxnSp>
            <p:nvCxnSpPr>
              <p:cNvPr id="8263" name="Google Shape;8263;p70"/>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264" name="Google Shape;8264;p70"/>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0"/>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70"/>
            <p:cNvGrpSpPr/>
            <p:nvPr/>
          </p:nvGrpSpPr>
          <p:grpSpPr>
            <a:xfrm>
              <a:off x="3512551" y="2358356"/>
              <a:ext cx="225647" cy="307629"/>
              <a:chOff x="2182679" y="2005014"/>
              <a:chExt cx="792300" cy="1080158"/>
            </a:xfrm>
          </p:grpSpPr>
          <p:cxnSp>
            <p:nvCxnSpPr>
              <p:cNvPr id="8267" name="Google Shape;8267;p70"/>
              <p:cNvCxnSpPr>
                <a:stCxn id="826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53" name="Google Shape;8253;p7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9" name="Google Shape;8269;p70"/>
          <p:cNvGrpSpPr/>
          <p:nvPr/>
        </p:nvGrpSpPr>
        <p:grpSpPr>
          <a:xfrm>
            <a:off x="6872633" y="1182079"/>
            <a:ext cx="1559809" cy="722610"/>
            <a:chOff x="634175" y="2986275"/>
            <a:chExt cx="3147949" cy="1458344"/>
          </a:xfrm>
        </p:grpSpPr>
        <p:cxnSp>
          <p:nvCxnSpPr>
            <p:cNvPr id="8270" name="Google Shape;8270;p70"/>
            <p:cNvCxnSpPr>
              <a:stCxn id="8271" idx="4"/>
              <a:endCxn id="827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273" name="Google Shape;8273;p70"/>
            <p:cNvCxnSpPr>
              <a:stCxn id="8272" idx="0"/>
              <a:endCxn id="827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75" name="Google Shape;8275;p70"/>
            <p:cNvCxnSpPr>
              <a:stCxn id="8274" idx="4"/>
              <a:endCxn id="827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77" name="Google Shape;8277;p70"/>
            <p:cNvCxnSpPr>
              <a:stCxn id="8276" idx="0"/>
              <a:endCxn id="827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278" name="Google Shape;8278;p7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74" name="Google Shape;8274;p7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71" name="Google Shape;8271;p7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76" name="Google Shape;8276;p7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72" name="Google Shape;8272;p7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279" name="Google Shape;8279;p70"/>
          <p:cNvGrpSpPr/>
          <p:nvPr/>
        </p:nvGrpSpPr>
        <p:grpSpPr>
          <a:xfrm>
            <a:off x="3526424" y="2891987"/>
            <a:ext cx="1570719" cy="294123"/>
            <a:chOff x="998425" y="1182125"/>
            <a:chExt cx="1065400" cy="199500"/>
          </a:xfrm>
        </p:grpSpPr>
        <p:sp>
          <p:nvSpPr>
            <p:cNvPr id="8280" name="Google Shape;8280;p7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70"/>
          <p:cNvGrpSpPr/>
          <p:nvPr/>
        </p:nvGrpSpPr>
        <p:grpSpPr>
          <a:xfrm>
            <a:off x="6869680" y="2009474"/>
            <a:ext cx="1565716" cy="366729"/>
            <a:chOff x="1247650" y="2075423"/>
            <a:chExt cx="6648477" cy="1557238"/>
          </a:xfrm>
        </p:grpSpPr>
        <p:sp>
          <p:nvSpPr>
            <p:cNvPr id="8286" name="Google Shape;8286;p7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70"/>
          <p:cNvGrpSpPr/>
          <p:nvPr/>
        </p:nvGrpSpPr>
        <p:grpSpPr>
          <a:xfrm>
            <a:off x="6853992" y="3158289"/>
            <a:ext cx="1597061" cy="663440"/>
            <a:chOff x="6796238" y="3158297"/>
            <a:chExt cx="1630319" cy="677257"/>
          </a:xfrm>
        </p:grpSpPr>
        <p:cxnSp>
          <p:nvCxnSpPr>
            <p:cNvPr id="8293" name="Google Shape;8293;p70"/>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294" name="Google Shape;8294;p70"/>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295" name="Google Shape;8295;p70"/>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296" name="Google Shape;8296;p70"/>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297" name="Google Shape;8297;p70"/>
            <p:cNvGrpSpPr/>
            <p:nvPr/>
          </p:nvGrpSpPr>
          <p:grpSpPr>
            <a:xfrm>
              <a:off x="6796238" y="3311904"/>
              <a:ext cx="1630319" cy="377697"/>
              <a:chOff x="6796238" y="3311904"/>
              <a:chExt cx="1630319" cy="377697"/>
            </a:xfrm>
          </p:grpSpPr>
          <p:sp>
            <p:nvSpPr>
              <p:cNvPr id="8298" name="Google Shape;8298;p70"/>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0"/>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0"/>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1" name="Google Shape;8301;p70"/>
          <p:cNvGrpSpPr/>
          <p:nvPr/>
        </p:nvGrpSpPr>
        <p:grpSpPr>
          <a:xfrm>
            <a:off x="5375130" y="1179681"/>
            <a:ext cx="1368606" cy="1593805"/>
            <a:chOff x="1839112" y="2209163"/>
            <a:chExt cx="1918159" cy="2233784"/>
          </a:xfrm>
        </p:grpSpPr>
        <p:sp>
          <p:nvSpPr>
            <p:cNvPr id="8302" name="Google Shape;8302;p7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5" name="Google Shape;8305;p70"/>
            <p:cNvCxnSpPr>
              <a:stCxn id="8302" idx="6"/>
              <a:endCxn id="830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06" name="Google Shape;8306;p70"/>
            <p:cNvCxnSpPr>
              <a:stCxn id="8303" idx="4"/>
              <a:endCxn id="830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308" name="Google Shape;8308;p70"/>
            <p:cNvCxnSpPr>
              <a:stCxn id="8307" idx="6"/>
              <a:endCxn id="830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09" name="Google Shape;8309;p70"/>
            <p:cNvCxnSpPr>
              <a:stCxn id="8304" idx="4"/>
              <a:endCxn id="831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307" name="Google Shape;8307;p7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2" name="Google Shape;8312;p70"/>
            <p:cNvCxnSpPr>
              <a:endCxn id="831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13" name="Google Shape;8313;p70"/>
          <p:cNvGrpSpPr/>
          <p:nvPr/>
        </p:nvGrpSpPr>
        <p:grpSpPr>
          <a:xfrm>
            <a:off x="3507503" y="1185917"/>
            <a:ext cx="1637968" cy="154942"/>
            <a:chOff x="238125" y="2506075"/>
            <a:chExt cx="7115411" cy="673075"/>
          </a:xfrm>
        </p:grpSpPr>
        <p:sp>
          <p:nvSpPr>
            <p:cNvPr id="8314" name="Google Shape;8314;p7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70"/>
          <p:cNvGrpSpPr/>
          <p:nvPr/>
        </p:nvGrpSpPr>
        <p:grpSpPr>
          <a:xfrm>
            <a:off x="746187" y="1507514"/>
            <a:ext cx="2476762" cy="91743"/>
            <a:chOff x="1464850" y="436376"/>
            <a:chExt cx="6001362" cy="222300"/>
          </a:xfrm>
        </p:grpSpPr>
        <p:sp>
          <p:nvSpPr>
            <p:cNvPr id="8320" name="Google Shape;8320;p7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5" name="Google Shape;8325;p7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26" name="Google Shape;8326;p7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27" name="Google Shape;8327;p7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28" name="Google Shape;8328;p7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29" name="Google Shape;8329;p70"/>
          <p:cNvGrpSpPr/>
          <p:nvPr/>
        </p:nvGrpSpPr>
        <p:grpSpPr>
          <a:xfrm>
            <a:off x="732455" y="2742980"/>
            <a:ext cx="1452710" cy="651923"/>
            <a:chOff x="803162" y="2667727"/>
            <a:chExt cx="1411906" cy="633611"/>
          </a:xfrm>
        </p:grpSpPr>
        <p:cxnSp>
          <p:nvCxnSpPr>
            <p:cNvPr id="8330" name="Google Shape;8330;p70"/>
            <p:cNvCxnSpPr>
              <a:stCxn id="8331" idx="2"/>
              <a:endCxn id="833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3" name="Google Shape;8333;p70"/>
            <p:cNvCxnSpPr>
              <a:stCxn id="8334" idx="0"/>
              <a:endCxn id="833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5" name="Google Shape;8335;p70"/>
            <p:cNvCxnSpPr>
              <a:stCxn id="8334" idx="2"/>
              <a:endCxn id="833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7" name="Google Shape;8337;p70"/>
            <p:cNvCxnSpPr>
              <a:stCxn id="8338" idx="0"/>
              <a:endCxn id="833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9" name="Google Shape;8339;p70"/>
            <p:cNvCxnSpPr>
              <a:stCxn id="8332" idx="2"/>
              <a:endCxn id="834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41" name="Google Shape;8341;p70"/>
            <p:cNvCxnSpPr>
              <a:stCxn id="8342" idx="0"/>
              <a:endCxn id="833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38" name="Google Shape;8338;p70"/>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6" name="Google Shape;8336;p70"/>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42" name="Google Shape;8342;p70"/>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40" name="Google Shape;8340;p70"/>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2" name="Google Shape;8332;p70"/>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4" name="Google Shape;8334;p70"/>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1" name="Google Shape;8331;p70"/>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43" name="Google Shape;8343;p70"/>
          <p:cNvGrpSpPr/>
          <p:nvPr/>
        </p:nvGrpSpPr>
        <p:grpSpPr>
          <a:xfrm>
            <a:off x="732456" y="1178518"/>
            <a:ext cx="2518541" cy="209309"/>
            <a:chOff x="803163" y="1111966"/>
            <a:chExt cx="2447800" cy="203430"/>
          </a:xfrm>
        </p:grpSpPr>
        <p:grpSp>
          <p:nvGrpSpPr>
            <p:cNvPr id="8344" name="Google Shape;8344;p70"/>
            <p:cNvGrpSpPr/>
            <p:nvPr/>
          </p:nvGrpSpPr>
          <p:grpSpPr>
            <a:xfrm>
              <a:off x="1958180" y="1111966"/>
              <a:ext cx="588019" cy="121396"/>
              <a:chOff x="4808316" y="2800065"/>
              <a:chExt cx="1999386" cy="412910"/>
            </a:xfrm>
          </p:grpSpPr>
          <p:sp>
            <p:nvSpPr>
              <p:cNvPr id="8345" name="Google Shape;8345;p7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6" name="Google Shape;8346;p70"/>
              <p:cNvGrpSpPr/>
              <p:nvPr/>
            </p:nvGrpSpPr>
            <p:grpSpPr>
              <a:xfrm>
                <a:off x="4808316" y="2800065"/>
                <a:ext cx="92400" cy="411825"/>
                <a:chOff x="845575" y="2563700"/>
                <a:chExt cx="92400" cy="411825"/>
              </a:xfrm>
            </p:grpSpPr>
            <p:cxnSp>
              <p:nvCxnSpPr>
                <p:cNvPr id="8347" name="Google Shape;8347;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8" name="Google Shape;8348;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49" name="Google Shape;8349;p70"/>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350" name="Google Shape;8350;p70"/>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1" name="Google Shape;8351;p70"/>
            <p:cNvGrpSpPr/>
            <p:nvPr/>
          </p:nvGrpSpPr>
          <p:grpSpPr>
            <a:xfrm>
              <a:off x="803163" y="1111974"/>
              <a:ext cx="591158" cy="121545"/>
              <a:chOff x="803163" y="1111974"/>
              <a:chExt cx="591158" cy="121545"/>
            </a:xfrm>
          </p:grpSpPr>
          <p:grpSp>
            <p:nvGrpSpPr>
              <p:cNvPr id="8352" name="Google Shape;8352;p70"/>
              <p:cNvGrpSpPr/>
              <p:nvPr/>
            </p:nvGrpSpPr>
            <p:grpSpPr>
              <a:xfrm>
                <a:off x="803163" y="1111974"/>
                <a:ext cx="27175" cy="121077"/>
                <a:chOff x="845575" y="2563700"/>
                <a:chExt cx="92400" cy="411825"/>
              </a:xfrm>
            </p:grpSpPr>
            <p:cxnSp>
              <p:nvCxnSpPr>
                <p:cNvPr id="8353" name="Google Shape;8353;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54" name="Google Shape;8354;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5" name="Google Shape;8355;p70"/>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70"/>
            <p:cNvGrpSpPr/>
            <p:nvPr/>
          </p:nvGrpSpPr>
          <p:grpSpPr>
            <a:xfrm>
              <a:off x="1381910" y="1194219"/>
              <a:ext cx="588341" cy="121177"/>
              <a:chOff x="1381910" y="1194219"/>
              <a:chExt cx="588341" cy="121177"/>
            </a:xfrm>
          </p:grpSpPr>
          <p:grpSp>
            <p:nvGrpSpPr>
              <p:cNvPr id="8357" name="Google Shape;8357;p70"/>
              <p:cNvGrpSpPr/>
              <p:nvPr/>
            </p:nvGrpSpPr>
            <p:grpSpPr>
              <a:xfrm rot="10800000">
                <a:off x="1381910" y="1194319"/>
                <a:ext cx="27175" cy="121077"/>
                <a:chOff x="2070100" y="2563700"/>
                <a:chExt cx="92400" cy="411825"/>
              </a:xfrm>
            </p:grpSpPr>
            <p:cxnSp>
              <p:nvCxnSpPr>
                <p:cNvPr id="8358" name="Google Shape;8358;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59" name="Google Shape;8359;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0" name="Google Shape;8360;p70"/>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70"/>
            <p:cNvGrpSpPr/>
            <p:nvPr/>
          </p:nvGrpSpPr>
          <p:grpSpPr>
            <a:xfrm>
              <a:off x="2532079" y="1194219"/>
              <a:ext cx="704927" cy="121177"/>
              <a:chOff x="2532079" y="1194219"/>
              <a:chExt cx="704927" cy="121177"/>
            </a:xfrm>
          </p:grpSpPr>
          <p:grpSp>
            <p:nvGrpSpPr>
              <p:cNvPr id="8362" name="Google Shape;8362;p70"/>
              <p:cNvGrpSpPr/>
              <p:nvPr/>
            </p:nvGrpSpPr>
            <p:grpSpPr>
              <a:xfrm rot="10800000">
                <a:off x="2532079" y="1194319"/>
                <a:ext cx="27175" cy="121077"/>
                <a:chOff x="2070100" y="2563700"/>
                <a:chExt cx="92400" cy="411825"/>
              </a:xfrm>
            </p:grpSpPr>
            <p:cxnSp>
              <p:nvCxnSpPr>
                <p:cNvPr id="8363" name="Google Shape;8363;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64" name="Google Shape;8364;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5" name="Google Shape;8365;p70"/>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6" name="Google Shape;8366;p70"/>
          <p:cNvGrpSpPr/>
          <p:nvPr/>
        </p:nvGrpSpPr>
        <p:grpSpPr>
          <a:xfrm>
            <a:off x="3525467" y="3875150"/>
            <a:ext cx="1567778" cy="491677"/>
            <a:chOff x="5194708" y="3484366"/>
            <a:chExt cx="3148148" cy="987304"/>
          </a:xfrm>
        </p:grpSpPr>
        <p:grpSp>
          <p:nvGrpSpPr>
            <p:cNvPr id="8367" name="Google Shape;8367;p70"/>
            <p:cNvGrpSpPr/>
            <p:nvPr/>
          </p:nvGrpSpPr>
          <p:grpSpPr>
            <a:xfrm>
              <a:off x="7531521" y="3484366"/>
              <a:ext cx="811335" cy="987304"/>
              <a:chOff x="3379425" y="1617275"/>
              <a:chExt cx="1090650" cy="1327200"/>
            </a:xfrm>
          </p:grpSpPr>
          <p:sp>
            <p:nvSpPr>
              <p:cNvPr id="8368" name="Google Shape;8368;p7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70"/>
            <p:cNvGrpSpPr/>
            <p:nvPr/>
          </p:nvGrpSpPr>
          <p:grpSpPr>
            <a:xfrm>
              <a:off x="6752546" y="3484366"/>
              <a:ext cx="811428" cy="987304"/>
              <a:chOff x="2332275" y="1617275"/>
              <a:chExt cx="1090775" cy="1327200"/>
            </a:xfrm>
          </p:grpSpPr>
          <p:sp>
            <p:nvSpPr>
              <p:cNvPr id="8372" name="Google Shape;8372;p7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70"/>
            <p:cNvGrpSpPr/>
            <p:nvPr/>
          </p:nvGrpSpPr>
          <p:grpSpPr>
            <a:xfrm>
              <a:off x="5973664" y="3484366"/>
              <a:ext cx="811335" cy="987304"/>
              <a:chOff x="1285250" y="1617275"/>
              <a:chExt cx="1090650" cy="1327200"/>
            </a:xfrm>
          </p:grpSpPr>
          <p:sp>
            <p:nvSpPr>
              <p:cNvPr id="8376" name="Google Shape;8376;p7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70"/>
            <p:cNvGrpSpPr/>
            <p:nvPr/>
          </p:nvGrpSpPr>
          <p:grpSpPr>
            <a:xfrm>
              <a:off x="5194708" y="3484366"/>
              <a:ext cx="811409" cy="987304"/>
              <a:chOff x="238125" y="1617275"/>
              <a:chExt cx="1090750" cy="1327200"/>
            </a:xfrm>
          </p:grpSpPr>
          <p:sp>
            <p:nvSpPr>
              <p:cNvPr id="8380" name="Google Shape;8380;p7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3" name="Google Shape;8383;p70"/>
          <p:cNvGrpSpPr/>
          <p:nvPr/>
        </p:nvGrpSpPr>
        <p:grpSpPr>
          <a:xfrm>
            <a:off x="3486076" y="3355561"/>
            <a:ext cx="1616964" cy="346256"/>
            <a:chOff x="1808063" y="4294338"/>
            <a:chExt cx="3370782" cy="721817"/>
          </a:xfrm>
        </p:grpSpPr>
        <p:sp>
          <p:nvSpPr>
            <p:cNvPr id="8384" name="Google Shape;8384;p7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70"/>
          <p:cNvGrpSpPr/>
          <p:nvPr/>
        </p:nvGrpSpPr>
        <p:grpSpPr>
          <a:xfrm>
            <a:off x="764288" y="3641590"/>
            <a:ext cx="1295882" cy="646587"/>
            <a:chOff x="834100" y="3642869"/>
            <a:chExt cx="1259483" cy="628426"/>
          </a:xfrm>
        </p:grpSpPr>
        <p:sp>
          <p:nvSpPr>
            <p:cNvPr id="8395" name="Google Shape;8395;p7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0" name="Google Shape;8420;p70"/>
            <p:cNvGrpSpPr/>
            <p:nvPr/>
          </p:nvGrpSpPr>
          <p:grpSpPr>
            <a:xfrm>
              <a:off x="1360364" y="3847835"/>
              <a:ext cx="208119" cy="224359"/>
              <a:chOff x="1360769" y="3847100"/>
              <a:chExt cx="208119" cy="224359"/>
            </a:xfrm>
          </p:grpSpPr>
          <p:sp>
            <p:nvSpPr>
              <p:cNvPr id="8421" name="Google Shape;8421;p7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1" name="Google Shape;8441;p7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5" name="Google Shape;8455;p70"/>
          <p:cNvGrpSpPr/>
          <p:nvPr/>
        </p:nvGrpSpPr>
        <p:grpSpPr>
          <a:xfrm rot="5400000">
            <a:off x="5977401" y="3438087"/>
            <a:ext cx="164064" cy="1414916"/>
            <a:chOff x="4428249" y="1369375"/>
            <a:chExt cx="36905" cy="429569"/>
          </a:xfrm>
        </p:grpSpPr>
        <p:sp>
          <p:nvSpPr>
            <p:cNvPr id="8456" name="Google Shape;8456;p7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70"/>
          <p:cNvGrpSpPr/>
          <p:nvPr/>
        </p:nvGrpSpPr>
        <p:grpSpPr>
          <a:xfrm flipH="1" rot="10800000">
            <a:off x="5349830" y="3026630"/>
            <a:ext cx="1419207" cy="24808"/>
            <a:chOff x="219558" y="4738465"/>
            <a:chExt cx="5852400" cy="102300"/>
          </a:xfrm>
        </p:grpSpPr>
        <p:cxnSp>
          <p:nvCxnSpPr>
            <p:cNvPr id="8489" name="Google Shape;8489;p7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490" name="Google Shape;8490;p7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70"/>
          <p:cNvGrpSpPr/>
          <p:nvPr/>
        </p:nvGrpSpPr>
        <p:grpSpPr>
          <a:xfrm>
            <a:off x="5361148" y="3399694"/>
            <a:ext cx="1396570" cy="385016"/>
            <a:chOff x="5286284" y="2966544"/>
            <a:chExt cx="1396570" cy="385016"/>
          </a:xfrm>
        </p:grpSpPr>
        <p:cxnSp>
          <p:nvCxnSpPr>
            <p:cNvPr id="8496" name="Google Shape;8496;p7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497" name="Google Shape;8497;p7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498" name="Google Shape;8498;p70"/>
            <p:cNvGrpSpPr/>
            <p:nvPr/>
          </p:nvGrpSpPr>
          <p:grpSpPr>
            <a:xfrm>
              <a:off x="5287688" y="3173364"/>
              <a:ext cx="1395166" cy="74100"/>
              <a:chOff x="5287688" y="3173364"/>
              <a:chExt cx="1395166" cy="74100"/>
            </a:xfrm>
          </p:grpSpPr>
          <p:cxnSp>
            <p:nvCxnSpPr>
              <p:cNvPr id="8499" name="Google Shape;8499;p70"/>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500" name="Google Shape;8500;p70"/>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501" name="Google Shape;8501;p70"/>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2" name="Google Shape;8502;p70"/>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3" name="Google Shape;8503;p70"/>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4" name="Google Shape;8504;p70"/>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5" name="Google Shape;8505;p70"/>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6" name="Google Shape;8506;p70"/>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507" name="Google Shape;8507;p7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508" name="Google Shape;8508;p70"/>
          <p:cNvGrpSpPr/>
          <p:nvPr/>
        </p:nvGrpSpPr>
        <p:grpSpPr>
          <a:xfrm>
            <a:off x="2047214" y="1818470"/>
            <a:ext cx="1182276" cy="662027"/>
            <a:chOff x="2029517" y="1732295"/>
            <a:chExt cx="1149068" cy="643432"/>
          </a:xfrm>
        </p:grpSpPr>
        <p:grpSp>
          <p:nvGrpSpPr>
            <p:cNvPr id="8509" name="Google Shape;8509;p70"/>
            <p:cNvGrpSpPr/>
            <p:nvPr/>
          </p:nvGrpSpPr>
          <p:grpSpPr>
            <a:xfrm>
              <a:off x="2708660" y="1746937"/>
              <a:ext cx="455427" cy="244429"/>
              <a:chOff x="2700693" y="1746937"/>
              <a:chExt cx="455427" cy="244429"/>
            </a:xfrm>
          </p:grpSpPr>
          <p:grpSp>
            <p:nvGrpSpPr>
              <p:cNvPr id="8510" name="Google Shape;8510;p70"/>
              <p:cNvGrpSpPr/>
              <p:nvPr/>
            </p:nvGrpSpPr>
            <p:grpSpPr>
              <a:xfrm>
                <a:off x="2905682" y="1782817"/>
                <a:ext cx="250438" cy="208549"/>
                <a:chOff x="2905682" y="1782817"/>
                <a:chExt cx="250438" cy="208549"/>
              </a:xfrm>
            </p:grpSpPr>
            <p:cxnSp>
              <p:nvCxnSpPr>
                <p:cNvPr id="8511" name="Google Shape;8511;p7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2" name="Google Shape;8512;p7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70"/>
              <p:cNvGrpSpPr/>
              <p:nvPr/>
            </p:nvGrpSpPr>
            <p:grpSpPr>
              <a:xfrm>
                <a:off x="2700693" y="1746937"/>
                <a:ext cx="449967" cy="72374"/>
                <a:chOff x="2700693" y="1746937"/>
                <a:chExt cx="449967" cy="72374"/>
              </a:xfrm>
            </p:grpSpPr>
            <p:cxnSp>
              <p:nvCxnSpPr>
                <p:cNvPr id="8514" name="Google Shape;8514;p7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5" name="Google Shape;8515;p7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6" name="Google Shape;8516;p70"/>
            <p:cNvGrpSpPr/>
            <p:nvPr/>
          </p:nvGrpSpPr>
          <p:grpSpPr>
            <a:xfrm>
              <a:off x="2029517" y="1732295"/>
              <a:ext cx="1149068" cy="643432"/>
              <a:chOff x="2029517" y="1732295"/>
              <a:chExt cx="1149068" cy="643432"/>
            </a:xfrm>
          </p:grpSpPr>
          <p:grpSp>
            <p:nvGrpSpPr>
              <p:cNvPr id="8517" name="Google Shape;8517;p70"/>
              <p:cNvGrpSpPr/>
              <p:nvPr/>
            </p:nvGrpSpPr>
            <p:grpSpPr>
              <a:xfrm>
                <a:off x="2703618" y="2103152"/>
                <a:ext cx="474966" cy="260017"/>
                <a:chOff x="2703618" y="2103152"/>
                <a:chExt cx="474966" cy="260017"/>
              </a:xfrm>
            </p:grpSpPr>
            <p:grpSp>
              <p:nvGrpSpPr>
                <p:cNvPr id="8518" name="Google Shape;8518;p70"/>
                <p:cNvGrpSpPr/>
                <p:nvPr/>
              </p:nvGrpSpPr>
              <p:grpSpPr>
                <a:xfrm>
                  <a:off x="2703618" y="2290640"/>
                  <a:ext cx="450291" cy="72529"/>
                  <a:chOff x="2703618" y="2290640"/>
                  <a:chExt cx="450291" cy="72529"/>
                </a:xfrm>
              </p:grpSpPr>
              <p:cxnSp>
                <p:nvCxnSpPr>
                  <p:cNvPr id="8519" name="Google Shape;8519;p7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20" name="Google Shape;8520;p7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70"/>
                <p:cNvGrpSpPr/>
                <p:nvPr/>
              </p:nvGrpSpPr>
              <p:grpSpPr>
                <a:xfrm>
                  <a:off x="2908607" y="2103152"/>
                  <a:ext cx="269977" cy="223538"/>
                  <a:chOff x="2908607" y="2103152"/>
                  <a:chExt cx="269977" cy="223538"/>
                </a:xfrm>
              </p:grpSpPr>
              <p:cxnSp>
                <p:nvCxnSpPr>
                  <p:cNvPr id="8522" name="Google Shape;8522;p7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23" name="Google Shape;8523;p7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4" name="Google Shape;8524;p70"/>
              <p:cNvGrpSpPr/>
              <p:nvPr/>
            </p:nvGrpSpPr>
            <p:grpSpPr>
              <a:xfrm>
                <a:off x="2029517" y="1732295"/>
                <a:ext cx="685827" cy="643432"/>
                <a:chOff x="2029517" y="1732295"/>
                <a:chExt cx="685827" cy="643432"/>
              </a:xfrm>
            </p:grpSpPr>
            <p:sp>
              <p:nvSpPr>
                <p:cNvPr id="8525" name="Google Shape;8525;p7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6" name="Google Shape;8526;p70"/>
                <p:cNvGrpSpPr/>
                <p:nvPr/>
              </p:nvGrpSpPr>
              <p:grpSpPr>
                <a:xfrm>
                  <a:off x="2158948" y="1732295"/>
                  <a:ext cx="556396" cy="333108"/>
                  <a:chOff x="2158948" y="1732295"/>
                  <a:chExt cx="556396" cy="333108"/>
                </a:xfrm>
              </p:grpSpPr>
              <p:cxnSp>
                <p:nvCxnSpPr>
                  <p:cNvPr id="8527" name="Google Shape;8527;p7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28" name="Google Shape;8528;p7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70"/>
                <p:cNvGrpSpPr/>
                <p:nvPr/>
              </p:nvGrpSpPr>
              <p:grpSpPr>
                <a:xfrm>
                  <a:off x="2159908" y="2065057"/>
                  <a:ext cx="550884" cy="310670"/>
                  <a:chOff x="2159908" y="2065057"/>
                  <a:chExt cx="550884" cy="310670"/>
                </a:xfrm>
              </p:grpSpPr>
              <p:cxnSp>
                <p:nvCxnSpPr>
                  <p:cNvPr id="8530" name="Google Shape;8530;p7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31" name="Google Shape;8531;p7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32" name="Google Shape;8532;p70"/>
          <p:cNvGrpSpPr/>
          <p:nvPr/>
        </p:nvGrpSpPr>
        <p:grpSpPr>
          <a:xfrm>
            <a:off x="732462" y="1766083"/>
            <a:ext cx="962651" cy="810058"/>
            <a:chOff x="844912" y="1681380"/>
            <a:chExt cx="935611" cy="787305"/>
          </a:xfrm>
        </p:grpSpPr>
        <p:grpSp>
          <p:nvGrpSpPr>
            <p:cNvPr id="8533" name="Google Shape;8533;p70"/>
            <p:cNvGrpSpPr/>
            <p:nvPr/>
          </p:nvGrpSpPr>
          <p:grpSpPr>
            <a:xfrm>
              <a:off x="844912" y="1819635"/>
              <a:ext cx="329836" cy="510016"/>
              <a:chOff x="844912" y="1819635"/>
              <a:chExt cx="329836" cy="510016"/>
            </a:xfrm>
          </p:grpSpPr>
          <p:sp>
            <p:nvSpPr>
              <p:cNvPr id="8534" name="Google Shape;8534;p70"/>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0"/>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0"/>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0"/>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0"/>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0"/>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70"/>
            <p:cNvGrpSpPr/>
            <p:nvPr/>
          </p:nvGrpSpPr>
          <p:grpSpPr>
            <a:xfrm>
              <a:off x="1284601" y="2158168"/>
              <a:ext cx="495923" cy="310517"/>
              <a:chOff x="1284601" y="2158168"/>
              <a:chExt cx="495923" cy="310517"/>
            </a:xfrm>
          </p:grpSpPr>
          <p:sp>
            <p:nvSpPr>
              <p:cNvPr id="8541" name="Google Shape;8541;p7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2" name="Google Shape;8542;p70"/>
              <p:cNvGrpSpPr/>
              <p:nvPr/>
            </p:nvGrpSpPr>
            <p:grpSpPr>
              <a:xfrm>
                <a:off x="1507666" y="2158168"/>
                <a:ext cx="272858" cy="310517"/>
                <a:chOff x="1507666" y="2158168"/>
                <a:chExt cx="272858" cy="310517"/>
              </a:xfrm>
            </p:grpSpPr>
            <p:grpSp>
              <p:nvGrpSpPr>
                <p:cNvPr id="8543" name="Google Shape;8543;p70"/>
                <p:cNvGrpSpPr/>
                <p:nvPr/>
              </p:nvGrpSpPr>
              <p:grpSpPr>
                <a:xfrm>
                  <a:off x="1507666" y="2176104"/>
                  <a:ext cx="166395" cy="273149"/>
                  <a:chOff x="1507666" y="2176104"/>
                  <a:chExt cx="166395" cy="273149"/>
                </a:xfrm>
              </p:grpSpPr>
              <p:sp>
                <p:nvSpPr>
                  <p:cNvPr id="8544" name="Google Shape;8544;p70"/>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0"/>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0"/>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0"/>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0"/>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0"/>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0"/>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1" name="Google Shape;8551;p7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3" name="Google Shape;8553;p70"/>
            <p:cNvGrpSpPr/>
            <p:nvPr/>
          </p:nvGrpSpPr>
          <p:grpSpPr>
            <a:xfrm>
              <a:off x="1284601" y="1681380"/>
              <a:ext cx="495923" cy="310517"/>
              <a:chOff x="1284601" y="1681380"/>
              <a:chExt cx="495923" cy="310517"/>
            </a:xfrm>
          </p:grpSpPr>
          <p:sp>
            <p:nvSpPr>
              <p:cNvPr id="8554" name="Google Shape;8554;p7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5" name="Google Shape;8555;p70"/>
              <p:cNvGrpSpPr/>
              <p:nvPr/>
            </p:nvGrpSpPr>
            <p:grpSpPr>
              <a:xfrm>
                <a:off x="1507666" y="1681380"/>
                <a:ext cx="272858" cy="310517"/>
                <a:chOff x="1507666" y="1681380"/>
                <a:chExt cx="272858" cy="310517"/>
              </a:xfrm>
            </p:grpSpPr>
            <p:grpSp>
              <p:nvGrpSpPr>
                <p:cNvPr id="8556" name="Google Shape;8556;p70"/>
                <p:cNvGrpSpPr/>
                <p:nvPr/>
              </p:nvGrpSpPr>
              <p:grpSpPr>
                <a:xfrm>
                  <a:off x="1507666" y="1700120"/>
                  <a:ext cx="166395" cy="272984"/>
                  <a:chOff x="1507666" y="1700120"/>
                  <a:chExt cx="166395" cy="272984"/>
                </a:xfrm>
              </p:grpSpPr>
              <p:sp>
                <p:nvSpPr>
                  <p:cNvPr id="8557" name="Google Shape;8557;p70"/>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0"/>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0"/>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0"/>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0"/>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0"/>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0"/>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4" name="Google Shape;8564;p7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66" name="Google Shape;8566;p70"/>
          <p:cNvGrpSpPr/>
          <p:nvPr/>
        </p:nvGrpSpPr>
        <p:grpSpPr>
          <a:xfrm>
            <a:off x="6841403" y="2533512"/>
            <a:ext cx="1622269" cy="552443"/>
            <a:chOff x="6894650" y="2574740"/>
            <a:chExt cx="1445100" cy="492111"/>
          </a:xfrm>
        </p:grpSpPr>
        <p:sp>
          <p:nvSpPr>
            <p:cNvPr id="8567" name="Google Shape;8567;p7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72" name="Google Shape;8572;p70"/>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573" name="Google Shape;8573;p70"/>
          <p:cNvGrpSpPr/>
          <p:nvPr/>
        </p:nvGrpSpPr>
        <p:grpSpPr>
          <a:xfrm>
            <a:off x="6860946" y="3907768"/>
            <a:ext cx="1583206" cy="475705"/>
            <a:chOff x="6953919" y="3907920"/>
            <a:chExt cx="1377300" cy="475705"/>
          </a:xfrm>
        </p:grpSpPr>
        <p:cxnSp>
          <p:nvCxnSpPr>
            <p:cNvPr id="8574" name="Google Shape;8574;p70"/>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575" name="Google Shape;8575;p70"/>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576" name="Google Shape;8576;p70"/>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577" name="Google Shape;8577;p70"/>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578" name="Google Shape;8578;p70"/>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579" name="Google Shape;8579;p70"/>
          <p:cNvGrpSpPr/>
          <p:nvPr/>
        </p:nvGrpSpPr>
        <p:grpSpPr>
          <a:xfrm>
            <a:off x="2364534" y="2668913"/>
            <a:ext cx="836286" cy="824529"/>
            <a:chOff x="2389399" y="2595741"/>
            <a:chExt cx="812796" cy="801369"/>
          </a:xfrm>
        </p:grpSpPr>
        <p:grpSp>
          <p:nvGrpSpPr>
            <p:cNvPr id="8580" name="Google Shape;8580;p70"/>
            <p:cNvGrpSpPr/>
            <p:nvPr/>
          </p:nvGrpSpPr>
          <p:grpSpPr>
            <a:xfrm>
              <a:off x="2492145" y="2881565"/>
              <a:ext cx="607300" cy="229751"/>
              <a:chOff x="2492145" y="2881565"/>
              <a:chExt cx="607300" cy="229751"/>
            </a:xfrm>
          </p:grpSpPr>
          <p:sp>
            <p:nvSpPr>
              <p:cNvPr id="8581" name="Google Shape;8581;p70"/>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0"/>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0"/>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70"/>
            <p:cNvGrpSpPr/>
            <p:nvPr/>
          </p:nvGrpSpPr>
          <p:grpSpPr>
            <a:xfrm>
              <a:off x="2389399" y="2595741"/>
              <a:ext cx="812796" cy="296825"/>
              <a:chOff x="2389399" y="2595741"/>
              <a:chExt cx="812796" cy="296825"/>
            </a:xfrm>
          </p:grpSpPr>
          <p:grpSp>
            <p:nvGrpSpPr>
              <p:cNvPr id="8585" name="Google Shape;8585;p70"/>
              <p:cNvGrpSpPr/>
              <p:nvPr/>
            </p:nvGrpSpPr>
            <p:grpSpPr>
              <a:xfrm>
                <a:off x="2389399" y="2595741"/>
                <a:ext cx="363638" cy="296825"/>
                <a:chOff x="2389399" y="2595741"/>
                <a:chExt cx="363638" cy="296825"/>
              </a:xfrm>
            </p:grpSpPr>
            <p:grpSp>
              <p:nvGrpSpPr>
                <p:cNvPr id="8586" name="Google Shape;8586;p70"/>
                <p:cNvGrpSpPr/>
                <p:nvPr/>
              </p:nvGrpSpPr>
              <p:grpSpPr>
                <a:xfrm>
                  <a:off x="2493852" y="2794333"/>
                  <a:ext cx="259185" cy="98232"/>
                  <a:chOff x="2493852" y="2794333"/>
                  <a:chExt cx="259185" cy="98232"/>
                </a:xfrm>
              </p:grpSpPr>
              <p:sp>
                <p:nvSpPr>
                  <p:cNvPr id="8587" name="Google Shape;8587;p70"/>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0"/>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0"/>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70"/>
                <p:cNvGrpSpPr/>
                <p:nvPr/>
              </p:nvGrpSpPr>
              <p:grpSpPr>
                <a:xfrm>
                  <a:off x="2389399" y="2595741"/>
                  <a:ext cx="224343" cy="182054"/>
                  <a:chOff x="2389399" y="2595741"/>
                  <a:chExt cx="224343" cy="182054"/>
                </a:xfrm>
              </p:grpSpPr>
              <p:sp>
                <p:nvSpPr>
                  <p:cNvPr id="8591" name="Google Shape;8591;p70"/>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0"/>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3" name="Google Shape;8593;p70"/>
              <p:cNvGrpSpPr/>
              <p:nvPr/>
            </p:nvGrpSpPr>
            <p:grpSpPr>
              <a:xfrm>
                <a:off x="2683630" y="2595741"/>
                <a:ext cx="224334" cy="296825"/>
                <a:chOff x="2683630" y="2595741"/>
                <a:chExt cx="224334" cy="296825"/>
              </a:xfrm>
            </p:grpSpPr>
            <p:grpSp>
              <p:nvGrpSpPr>
                <p:cNvPr id="8594" name="Google Shape;8594;p70"/>
                <p:cNvGrpSpPr/>
                <p:nvPr/>
              </p:nvGrpSpPr>
              <p:grpSpPr>
                <a:xfrm>
                  <a:off x="2788083" y="2794333"/>
                  <a:ext cx="15356" cy="98232"/>
                  <a:chOff x="2788083" y="2794333"/>
                  <a:chExt cx="15356" cy="98232"/>
                </a:xfrm>
              </p:grpSpPr>
              <p:sp>
                <p:nvSpPr>
                  <p:cNvPr id="8595" name="Google Shape;8595;p70"/>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0"/>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0"/>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70"/>
                <p:cNvGrpSpPr/>
                <p:nvPr/>
              </p:nvGrpSpPr>
              <p:grpSpPr>
                <a:xfrm>
                  <a:off x="2683630" y="2595741"/>
                  <a:ext cx="224334" cy="182054"/>
                  <a:chOff x="2683630" y="2595741"/>
                  <a:chExt cx="224334" cy="182054"/>
                </a:xfrm>
              </p:grpSpPr>
              <p:sp>
                <p:nvSpPr>
                  <p:cNvPr id="8599" name="Google Shape;8599;p70"/>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0"/>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1" name="Google Shape;8601;p70"/>
              <p:cNvGrpSpPr/>
              <p:nvPr/>
            </p:nvGrpSpPr>
            <p:grpSpPr>
              <a:xfrm>
                <a:off x="2838475" y="2595741"/>
                <a:ext cx="363719" cy="296825"/>
                <a:chOff x="2838475" y="2595741"/>
                <a:chExt cx="363719" cy="296825"/>
              </a:xfrm>
            </p:grpSpPr>
            <p:grpSp>
              <p:nvGrpSpPr>
                <p:cNvPr id="8602" name="Google Shape;8602;p70"/>
                <p:cNvGrpSpPr/>
                <p:nvPr/>
              </p:nvGrpSpPr>
              <p:grpSpPr>
                <a:xfrm>
                  <a:off x="2838475" y="2794333"/>
                  <a:ext cx="259185" cy="98232"/>
                  <a:chOff x="2838475" y="2794333"/>
                  <a:chExt cx="259185" cy="98232"/>
                </a:xfrm>
              </p:grpSpPr>
              <p:sp>
                <p:nvSpPr>
                  <p:cNvPr id="8603" name="Google Shape;8603;p70"/>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0"/>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0"/>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70"/>
                <p:cNvGrpSpPr/>
                <p:nvPr/>
              </p:nvGrpSpPr>
              <p:grpSpPr>
                <a:xfrm>
                  <a:off x="2977852" y="2595741"/>
                  <a:ext cx="224343" cy="182054"/>
                  <a:chOff x="2977852" y="2595741"/>
                  <a:chExt cx="224343" cy="182054"/>
                </a:xfrm>
              </p:grpSpPr>
              <p:sp>
                <p:nvSpPr>
                  <p:cNvPr id="8607" name="Google Shape;8607;p70"/>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0"/>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09" name="Google Shape;8609;p70"/>
            <p:cNvGrpSpPr/>
            <p:nvPr/>
          </p:nvGrpSpPr>
          <p:grpSpPr>
            <a:xfrm>
              <a:off x="2389399" y="3100241"/>
              <a:ext cx="812796" cy="296869"/>
              <a:chOff x="2389399" y="3100241"/>
              <a:chExt cx="812796" cy="296869"/>
            </a:xfrm>
          </p:grpSpPr>
          <p:grpSp>
            <p:nvGrpSpPr>
              <p:cNvPr id="8610" name="Google Shape;8610;p70"/>
              <p:cNvGrpSpPr/>
              <p:nvPr/>
            </p:nvGrpSpPr>
            <p:grpSpPr>
              <a:xfrm>
                <a:off x="2683630" y="3100241"/>
                <a:ext cx="224334" cy="296869"/>
                <a:chOff x="2683630" y="3100241"/>
                <a:chExt cx="224334" cy="296869"/>
              </a:xfrm>
            </p:grpSpPr>
            <p:grpSp>
              <p:nvGrpSpPr>
                <p:cNvPr id="8611" name="Google Shape;8611;p70"/>
                <p:cNvGrpSpPr/>
                <p:nvPr/>
              </p:nvGrpSpPr>
              <p:grpSpPr>
                <a:xfrm>
                  <a:off x="2788083" y="3100241"/>
                  <a:ext cx="15356" cy="98237"/>
                  <a:chOff x="2788083" y="3100241"/>
                  <a:chExt cx="15356" cy="98237"/>
                </a:xfrm>
              </p:grpSpPr>
              <p:sp>
                <p:nvSpPr>
                  <p:cNvPr id="8612" name="Google Shape;8612;p7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70"/>
                <p:cNvGrpSpPr/>
                <p:nvPr/>
              </p:nvGrpSpPr>
              <p:grpSpPr>
                <a:xfrm>
                  <a:off x="2683630" y="3215065"/>
                  <a:ext cx="224334" cy="182045"/>
                  <a:chOff x="2683630" y="3215065"/>
                  <a:chExt cx="224334" cy="182045"/>
                </a:xfrm>
              </p:grpSpPr>
              <p:sp>
                <p:nvSpPr>
                  <p:cNvPr id="8616" name="Google Shape;8616;p7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8" name="Google Shape;8618;p70"/>
              <p:cNvGrpSpPr/>
              <p:nvPr/>
            </p:nvGrpSpPr>
            <p:grpSpPr>
              <a:xfrm>
                <a:off x="2389399" y="3100241"/>
                <a:ext cx="363638" cy="296869"/>
                <a:chOff x="2389399" y="3100241"/>
                <a:chExt cx="363638" cy="296869"/>
              </a:xfrm>
            </p:grpSpPr>
            <p:grpSp>
              <p:nvGrpSpPr>
                <p:cNvPr id="8619" name="Google Shape;8619;p70"/>
                <p:cNvGrpSpPr/>
                <p:nvPr/>
              </p:nvGrpSpPr>
              <p:grpSpPr>
                <a:xfrm>
                  <a:off x="2493852" y="3100241"/>
                  <a:ext cx="259185" cy="98237"/>
                  <a:chOff x="2493852" y="3100241"/>
                  <a:chExt cx="259185" cy="98237"/>
                </a:xfrm>
              </p:grpSpPr>
              <p:sp>
                <p:nvSpPr>
                  <p:cNvPr id="8620" name="Google Shape;8620;p7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70"/>
                <p:cNvGrpSpPr/>
                <p:nvPr/>
              </p:nvGrpSpPr>
              <p:grpSpPr>
                <a:xfrm>
                  <a:off x="2389399" y="3215065"/>
                  <a:ext cx="224343" cy="182045"/>
                  <a:chOff x="2389399" y="3215065"/>
                  <a:chExt cx="224343" cy="182045"/>
                </a:xfrm>
              </p:grpSpPr>
              <p:sp>
                <p:nvSpPr>
                  <p:cNvPr id="8624" name="Google Shape;8624;p7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6" name="Google Shape;8626;p70"/>
              <p:cNvGrpSpPr/>
              <p:nvPr/>
            </p:nvGrpSpPr>
            <p:grpSpPr>
              <a:xfrm>
                <a:off x="2838475" y="3100241"/>
                <a:ext cx="363719" cy="296869"/>
                <a:chOff x="2838475" y="3100241"/>
                <a:chExt cx="363719" cy="296869"/>
              </a:xfrm>
            </p:grpSpPr>
            <p:grpSp>
              <p:nvGrpSpPr>
                <p:cNvPr id="8627" name="Google Shape;8627;p70"/>
                <p:cNvGrpSpPr/>
                <p:nvPr/>
              </p:nvGrpSpPr>
              <p:grpSpPr>
                <a:xfrm>
                  <a:off x="2838475" y="3100241"/>
                  <a:ext cx="259185" cy="98237"/>
                  <a:chOff x="2838475" y="3100241"/>
                  <a:chExt cx="259185" cy="98237"/>
                </a:xfrm>
              </p:grpSpPr>
              <p:sp>
                <p:nvSpPr>
                  <p:cNvPr id="8628" name="Google Shape;8628;p7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70"/>
                <p:cNvGrpSpPr/>
                <p:nvPr/>
              </p:nvGrpSpPr>
              <p:grpSpPr>
                <a:xfrm>
                  <a:off x="2977852" y="3215065"/>
                  <a:ext cx="224343" cy="182045"/>
                  <a:chOff x="2977852" y="3215065"/>
                  <a:chExt cx="224343" cy="182045"/>
                </a:xfrm>
              </p:grpSpPr>
              <p:sp>
                <p:nvSpPr>
                  <p:cNvPr id="8632" name="Google Shape;8632;p7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7" name="Shape 8637"/>
        <p:cNvGrpSpPr/>
        <p:nvPr/>
      </p:nvGrpSpPr>
      <p:grpSpPr>
        <a:xfrm>
          <a:off x="0" y="0"/>
          <a:ext cx="0" cy="0"/>
          <a:chOff x="0" y="0"/>
          <a:chExt cx="0" cy="0"/>
        </a:xfrm>
      </p:grpSpPr>
      <p:grpSp>
        <p:nvGrpSpPr>
          <p:cNvPr id="8638" name="Google Shape;8638;p71"/>
          <p:cNvGrpSpPr/>
          <p:nvPr/>
        </p:nvGrpSpPr>
        <p:grpSpPr>
          <a:xfrm>
            <a:off x="718875" y="3363288"/>
            <a:ext cx="2390414" cy="1024800"/>
            <a:chOff x="728925" y="3296613"/>
            <a:chExt cx="2390414" cy="1024800"/>
          </a:xfrm>
        </p:grpSpPr>
        <p:grpSp>
          <p:nvGrpSpPr>
            <p:cNvPr id="8639" name="Google Shape;8639;p71"/>
            <p:cNvGrpSpPr/>
            <p:nvPr/>
          </p:nvGrpSpPr>
          <p:grpSpPr>
            <a:xfrm>
              <a:off x="728925" y="3619800"/>
              <a:ext cx="2390414" cy="500893"/>
              <a:chOff x="728925" y="3619800"/>
              <a:chExt cx="2390414" cy="500893"/>
            </a:xfrm>
          </p:grpSpPr>
          <p:sp>
            <p:nvSpPr>
              <p:cNvPr id="8640" name="Google Shape;8640;p7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1" name="Google Shape;8641;p7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42" name="Google Shape;8642;p71"/>
            <p:cNvGrpSpPr/>
            <p:nvPr/>
          </p:nvGrpSpPr>
          <p:grpSpPr>
            <a:xfrm>
              <a:off x="1348050" y="3296613"/>
              <a:ext cx="1706152" cy="1024800"/>
              <a:chOff x="1348050" y="3296613"/>
              <a:chExt cx="1706152" cy="1024800"/>
            </a:xfrm>
          </p:grpSpPr>
          <p:sp>
            <p:nvSpPr>
              <p:cNvPr id="8643" name="Google Shape;8643;p7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4" name="Google Shape;8644;p7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5" name="Google Shape;8645;p7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6" name="Google Shape;8646;p7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7" name="Google Shape;8647;p7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48" name="Google Shape;8648;p71"/>
            <p:cNvGrpSpPr/>
            <p:nvPr/>
          </p:nvGrpSpPr>
          <p:grpSpPr>
            <a:xfrm>
              <a:off x="1455707" y="3654858"/>
              <a:ext cx="1491150" cy="417657"/>
              <a:chOff x="1455707" y="3654858"/>
              <a:chExt cx="1491150" cy="417657"/>
            </a:xfrm>
          </p:grpSpPr>
          <p:sp>
            <p:nvSpPr>
              <p:cNvPr id="8649" name="Google Shape;8649;p7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69" name="Google Shape;8669;p71"/>
          <p:cNvGraphicFramePr/>
          <p:nvPr/>
        </p:nvGraphicFramePr>
        <p:xfrm>
          <a:off x="5954575" y="2361200"/>
          <a:ext cx="3000000" cy="3000000"/>
        </p:xfrm>
        <a:graphic>
          <a:graphicData uri="http://schemas.openxmlformats.org/drawingml/2006/table">
            <a:tbl>
              <a:tblPr>
                <a:noFill/>
                <a:tableStyleId>{D726085F-656E-49EB-A74C-694284DF2906}</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670" name="Google Shape;8670;p71"/>
          <p:cNvGrpSpPr/>
          <p:nvPr/>
        </p:nvGrpSpPr>
        <p:grpSpPr>
          <a:xfrm>
            <a:off x="727251" y="1188964"/>
            <a:ext cx="2396505" cy="976502"/>
            <a:chOff x="749309" y="1112739"/>
            <a:chExt cx="2371603" cy="976502"/>
          </a:xfrm>
        </p:grpSpPr>
        <p:grpSp>
          <p:nvGrpSpPr>
            <p:cNvPr id="8671" name="Google Shape;8671;p71"/>
            <p:cNvGrpSpPr/>
            <p:nvPr/>
          </p:nvGrpSpPr>
          <p:grpSpPr>
            <a:xfrm>
              <a:off x="1092126" y="1112739"/>
              <a:ext cx="2028786" cy="975464"/>
              <a:chOff x="1092126" y="1112739"/>
              <a:chExt cx="2028786" cy="975464"/>
            </a:xfrm>
          </p:grpSpPr>
          <p:sp>
            <p:nvSpPr>
              <p:cNvPr id="8672" name="Google Shape;8672;p7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71"/>
            <p:cNvGrpSpPr/>
            <p:nvPr/>
          </p:nvGrpSpPr>
          <p:grpSpPr>
            <a:xfrm>
              <a:off x="749309" y="1112739"/>
              <a:ext cx="314700" cy="975464"/>
              <a:chOff x="749309" y="1112739"/>
              <a:chExt cx="314700" cy="975464"/>
            </a:xfrm>
          </p:grpSpPr>
          <p:sp>
            <p:nvSpPr>
              <p:cNvPr id="8697" name="Google Shape;8697;p7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1" name="Google Shape;8701;p7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705" name="Google Shape;8705;p71"/>
          <p:cNvGraphicFramePr/>
          <p:nvPr/>
        </p:nvGraphicFramePr>
        <p:xfrm>
          <a:off x="5954600" y="1188950"/>
          <a:ext cx="3000000" cy="3000000"/>
        </p:xfrm>
        <a:graphic>
          <a:graphicData uri="http://schemas.openxmlformats.org/drawingml/2006/table">
            <a:tbl>
              <a:tblPr>
                <a:noFill/>
                <a:tableStyleId>{D726085F-656E-49EB-A74C-694284DF2906}</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706" name="Google Shape;8706;p71"/>
          <p:cNvGraphicFramePr/>
          <p:nvPr/>
        </p:nvGraphicFramePr>
        <p:xfrm>
          <a:off x="3375463" y="2361200"/>
          <a:ext cx="3000000" cy="3000000"/>
        </p:xfrm>
        <a:graphic>
          <a:graphicData uri="http://schemas.openxmlformats.org/drawingml/2006/table">
            <a:tbl>
              <a:tblPr>
                <a:noFill/>
                <a:tableStyleId>{D726085F-656E-49EB-A74C-694284DF2906}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707" name="Google Shape;8707;p71"/>
          <p:cNvGrpSpPr/>
          <p:nvPr/>
        </p:nvGrpSpPr>
        <p:grpSpPr>
          <a:xfrm>
            <a:off x="3377449" y="3352160"/>
            <a:ext cx="2363377" cy="1047062"/>
            <a:chOff x="3358399" y="3285485"/>
            <a:chExt cx="2363377" cy="1047062"/>
          </a:xfrm>
        </p:grpSpPr>
        <p:grpSp>
          <p:nvGrpSpPr>
            <p:cNvPr id="8708" name="Google Shape;8708;p71"/>
            <p:cNvGrpSpPr/>
            <p:nvPr/>
          </p:nvGrpSpPr>
          <p:grpSpPr>
            <a:xfrm>
              <a:off x="3358412" y="3285485"/>
              <a:ext cx="2363244" cy="139500"/>
              <a:chOff x="3358412" y="3285485"/>
              <a:chExt cx="2363244" cy="139500"/>
            </a:xfrm>
          </p:grpSpPr>
          <p:sp>
            <p:nvSpPr>
              <p:cNvPr id="8709" name="Google Shape;8709;p7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71"/>
            <p:cNvGrpSpPr/>
            <p:nvPr/>
          </p:nvGrpSpPr>
          <p:grpSpPr>
            <a:xfrm>
              <a:off x="3358412" y="3466996"/>
              <a:ext cx="2363244" cy="139500"/>
              <a:chOff x="3358412" y="3466996"/>
              <a:chExt cx="2363244" cy="139500"/>
            </a:xfrm>
          </p:grpSpPr>
          <p:sp>
            <p:nvSpPr>
              <p:cNvPr id="8715" name="Google Shape;8715;p7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71"/>
            <p:cNvGrpSpPr/>
            <p:nvPr/>
          </p:nvGrpSpPr>
          <p:grpSpPr>
            <a:xfrm>
              <a:off x="3358412" y="3648507"/>
              <a:ext cx="2363244" cy="139500"/>
              <a:chOff x="3358412" y="3648507"/>
              <a:chExt cx="2363244" cy="139500"/>
            </a:xfrm>
          </p:grpSpPr>
          <p:sp>
            <p:nvSpPr>
              <p:cNvPr id="8721" name="Google Shape;8721;p7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71"/>
            <p:cNvGrpSpPr/>
            <p:nvPr/>
          </p:nvGrpSpPr>
          <p:grpSpPr>
            <a:xfrm>
              <a:off x="3358412" y="3830018"/>
              <a:ext cx="2363244" cy="139500"/>
              <a:chOff x="3358412" y="3830018"/>
              <a:chExt cx="2363244" cy="139500"/>
            </a:xfrm>
          </p:grpSpPr>
          <p:sp>
            <p:nvSpPr>
              <p:cNvPr id="8727" name="Google Shape;8727;p7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71"/>
            <p:cNvGrpSpPr/>
            <p:nvPr/>
          </p:nvGrpSpPr>
          <p:grpSpPr>
            <a:xfrm>
              <a:off x="3358399" y="4011514"/>
              <a:ext cx="2363377" cy="139537"/>
              <a:chOff x="3294800" y="4134603"/>
              <a:chExt cx="2638876" cy="152400"/>
            </a:xfrm>
          </p:grpSpPr>
          <p:sp>
            <p:nvSpPr>
              <p:cNvPr id="8733" name="Google Shape;8733;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71"/>
            <p:cNvGrpSpPr/>
            <p:nvPr/>
          </p:nvGrpSpPr>
          <p:grpSpPr>
            <a:xfrm>
              <a:off x="3358399" y="4193010"/>
              <a:ext cx="2363377" cy="139537"/>
              <a:chOff x="3294800" y="4134603"/>
              <a:chExt cx="2638876" cy="152400"/>
            </a:xfrm>
          </p:grpSpPr>
          <p:sp>
            <p:nvSpPr>
              <p:cNvPr id="8739" name="Google Shape;8739;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44" name="Google Shape;8744;p71"/>
          <p:cNvGraphicFramePr/>
          <p:nvPr/>
        </p:nvGraphicFramePr>
        <p:xfrm>
          <a:off x="728250" y="2361200"/>
          <a:ext cx="3000000" cy="3000000"/>
        </p:xfrm>
        <a:graphic>
          <a:graphicData uri="http://schemas.openxmlformats.org/drawingml/2006/table">
            <a:tbl>
              <a:tblPr>
                <a:noFill/>
                <a:tableStyleId>{D726085F-656E-49EB-A74C-694284DF2906}</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745" name="Google Shape;8745;p71"/>
          <p:cNvGrpSpPr/>
          <p:nvPr/>
        </p:nvGrpSpPr>
        <p:grpSpPr>
          <a:xfrm>
            <a:off x="4177919" y="2765014"/>
            <a:ext cx="1302095" cy="60959"/>
            <a:chOff x="3558802" y="4011427"/>
            <a:chExt cx="1866000" cy="111300"/>
          </a:xfrm>
        </p:grpSpPr>
        <p:sp>
          <p:nvSpPr>
            <p:cNvPr id="8746" name="Google Shape;8746;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71"/>
          <p:cNvGrpSpPr/>
          <p:nvPr/>
        </p:nvGrpSpPr>
        <p:grpSpPr>
          <a:xfrm>
            <a:off x="4723407" y="3047174"/>
            <a:ext cx="914340" cy="60959"/>
            <a:chOff x="3558802" y="4011427"/>
            <a:chExt cx="1866000" cy="111300"/>
          </a:xfrm>
        </p:grpSpPr>
        <p:sp>
          <p:nvSpPr>
            <p:cNvPr id="8749" name="Google Shape;8749;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71"/>
          <p:cNvGrpSpPr/>
          <p:nvPr/>
        </p:nvGrpSpPr>
        <p:grpSpPr>
          <a:xfrm>
            <a:off x="5926924" y="3381697"/>
            <a:ext cx="2519825" cy="1001454"/>
            <a:chOff x="1906114" y="789980"/>
            <a:chExt cx="1487676" cy="606868"/>
          </a:xfrm>
        </p:grpSpPr>
        <p:cxnSp>
          <p:nvCxnSpPr>
            <p:cNvPr id="8752" name="Google Shape;8752;p7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53" name="Google Shape;8753;p7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54" name="Google Shape;8754;p7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55" name="Google Shape;8755;p71"/>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756" name="Google Shape;8756;p71"/>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757" name="Google Shape;8757;p71"/>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758" name="Google Shape;8758;p71"/>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759" name="Google Shape;8759;p7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1"/>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766" name="Google Shape;8766;p71"/>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767" name="Google Shape;8767;p71"/>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768" name="Google Shape;8768;p7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71"/>
          <p:cNvGrpSpPr/>
          <p:nvPr/>
        </p:nvGrpSpPr>
        <p:grpSpPr>
          <a:xfrm>
            <a:off x="3372612" y="1159008"/>
            <a:ext cx="2363393" cy="1005865"/>
            <a:chOff x="3292400" y="1193188"/>
            <a:chExt cx="2615240" cy="1131075"/>
          </a:xfrm>
        </p:grpSpPr>
        <p:sp>
          <p:nvSpPr>
            <p:cNvPr id="8770" name="Google Shape;8770;p7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71" name="Google Shape;8771;p7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72" name="Google Shape;8772;p7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773" name="Google Shape;8773;p7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774" name="Google Shape;8774;p7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775" name="Google Shape;8775;p7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776" name="Google Shape;8776;p7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777" name="Google Shape;8777;p7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778" name="Google Shape;8778;p7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779" name="Google Shape;8779;p7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780" name="Google Shape;8780;p7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781" name="Google Shape;8781;p7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782" name="Google Shape;8782;p7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783" name="Google Shape;8783;p7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784" name="Google Shape;8784;p71"/>
            <p:cNvGrpSpPr/>
            <p:nvPr/>
          </p:nvGrpSpPr>
          <p:grpSpPr>
            <a:xfrm>
              <a:off x="3748438" y="1378608"/>
              <a:ext cx="2159202" cy="903971"/>
              <a:chOff x="1683525" y="2179850"/>
              <a:chExt cx="4519050" cy="2134525"/>
            </a:xfrm>
          </p:grpSpPr>
          <p:sp>
            <p:nvSpPr>
              <p:cNvPr id="8785" name="Google Shape;8785;p7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6" name="Google Shape;8786;p7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7" name="Google Shape;8787;p7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8" name="Google Shape;8788;p7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9" name="Google Shape;8789;p7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90" name="Google Shape;8790;p7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91" name="Google Shape;8791;p7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92" name="Google Shape;8792;p7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93" name="Google Shape;8793;p7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94" name="Google Shape;8794;p7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95" name="Google Shape;8795;p7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96" name="Google Shape;8796;p7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6"/>
          <p:cNvSpPr txBox="1"/>
          <p:nvPr>
            <p:ph type="title"/>
          </p:nvPr>
        </p:nvSpPr>
        <p:spPr>
          <a:xfrm>
            <a:off x="4998775" y="1276500"/>
            <a:ext cx="33552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14" name="Google Shape;214;p36"/>
          <p:cNvSpPr txBox="1"/>
          <p:nvPr>
            <p:ph idx="1" type="subTitle"/>
          </p:nvPr>
        </p:nvSpPr>
        <p:spPr>
          <a:xfrm>
            <a:off x="4998775" y="2110500"/>
            <a:ext cx="3355200" cy="16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 and the smallest one in the Solar System—it’s only a bit larger than the Moon. The planet’s name has nothing to do with the liquid metal, since Mercury was named after the Roman messenger </a:t>
            </a:r>
            <a:endParaRPr/>
          </a:p>
          <a:p>
            <a:pPr indent="0" lvl="0" marL="0" rtl="0" algn="ctr">
              <a:spcBef>
                <a:spcPts val="1600"/>
              </a:spcBef>
              <a:spcAft>
                <a:spcPts val="0"/>
              </a:spcAft>
              <a:buNone/>
            </a:pPr>
            <a:r>
              <a:t/>
            </a:r>
            <a:endParaRPr/>
          </a:p>
        </p:txBody>
      </p:sp>
      <p:sp>
        <p:nvSpPr>
          <p:cNvPr id="215" name="Google Shape;215;p36"/>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6"/>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 name="Google Shape;219;p36">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220" name="Google Shape;220;p36"/>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t/>
            </a:r>
            <a:endParaRPr sz="1000"/>
          </a:p>
        </p:txBody>
      </p:sp>
      <p:sp>
        <p:nvSpPr>
          <p:cNvPr id="221" name="Google Shape;221;p36">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0" name="Shape 8800"/>
        <p:cNvGrpSpPr/>
        <p:nvPr/>
      </p:nvGrpSpPr>
      <p:grpSpPr>
        <a:xfrm>
          <a:off x="0" y="0"/>
          <a:ext cx="0" cy="0"/>
          <a:chOff x="0" y="0"/>
          <a:chExt cx="0" cy="0"/>
        </a:xfrm>
      </p:grpSpPr>
      <p:grpSp>
        <p:nvGrpSpPr>
          <p:cNvPr id="8801" name="Google Shape;8801;p72"/>
          <p:cNvGrpSpPr/>
          <p:nvPr/>
        </p:nvGrpSpPr>
        <p:grpSpPr>
          <a:xfrm>
            <a:off x="4814684" y="1191441"/>
            <a:ext cx="745431" cy="718863"/>
            <a:chOff x="4249973" y="1201875"/>
            <a:chExt cx="1958568" cy="1888762"/>
          </a:xfrm>
        </p:grpSpPr>
        <p:sp>
          <p:nvSpPr>
            <p:cNvPr id="8802" name="Google Shape;8802;p7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3" name="Google Shape;8803;p72"/>
            <p:cNvGrpSpPr/>
            <p:nvPr/>
          </p:nvGrpSpPr>
          <p:grpSpPr>
            <a:xfrm>
              <a:off x="5853086" y="1789142"/>
              <a:ext cx="355454" cy="1048099"/>
              <a:chOff x="5576108" y="2016725"/>
              <a:chExt cx="565200" cy="1666560"/>
            </a:xfrm>
          </p:grpSpPr>
          <p:sp>
            <p:nvSpPr>
              <p:cNvPr id="8804" name="Google Shape;8804;p7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5" name="Google Shape;8805;p7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72"/>
            <p:cNvGrpSpPr/>
            <p:nvPr/>
          </p:nvGrpSpPr>
          <p:grpSpPr>
            <a:xfrm>
              <a:off x="4869455" y="2691676"/>
              <a:ext cx="1013897" cy="398961"/>
              <a:chOff x="4012057" y="3451825"/>
              <a:chExt cx="1612175" cy="634379"/>
            </a:xfrm>
          </p:grpSpPr>
          <p:sp>
            <p:nvSpPr>
              <p:cNvPr id="8807" name="Google Shape;8807;p7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8" name="Google Shape;8808;p7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72"/>
            <p:cNvGrpSpPr/>
            <p:nvPr/>
          </p:nvGrpSpPr>
          <p:grpSpPr>
            <a:xfrm>
              <a:off x="4276937" y="2155961"/>
              <a:ext cx="651965" cy="891358"/>
              <a:chOff x="3069908" y="2599997"/>
              <a:chExt cx="1036675" cy="1417328"/>
            </a:xfrm>
          </p:grpSpPr>
          <p:sp>
            <p:nvSpPr>
              <p:cNvPr id="8810" name="Google Shape;8810;p7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11" name="Google Shape;8811;p7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72"/>
            <p:cNvGrpSpPr/>
            <p:nvPr/>
          </p:nvGrpSpPr>
          <p:grpSpPr>
            <a:xfrm>
              <a:off x="5054918" y="1201875"/>
              <a:ext cx="999548" cy="602711"/>
              <a:chOff x="4306958" y="1082925"/>
              <a:chExt cx="1589359" cy="958358"/>
            </a:xfrm>
          </p:grpSpPr>
          <p:sp>
            <p:nvSpPr>
              <p:cNvPr id="8813" name="Google Shape;8813;p7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14" name="Google Shape;8814;p7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72"/>
            <p:cNvGrpSpPr/>
            <p:nvPr/>
          </p:nvGrpSpPr>
          <p:grpSpPr>
            <a:xfrm>
              <a:off x="4249973" y="1303451"/>
              <a:ext cx="799317" cy="841334"/>
              <a:chOff x="3027033" y="1244439"/>
              <a:chExt cx="1270977" cy="1337786"/>
            </a:xfrm>
          </p:grpSpPr>
          <p:sp>
            <p:nvSpPr>
              <p:cNvPr id="8816" name="Google Shape;8816;p7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17" name="Google Shape;8817;p7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8" name="Google Shape;8818;p72"/>
          <p:cNvGrpSpPr/>
          <p:nvPr/>
        </p:nvGrpSpPr>
        <p:grpSpPr>
          <a:xfrm>
            <a:off x="731057" y="2069890"/>
            <a:ext cx="761767" cy="729896"/>
            <a:chOff x="2657744" y="2337745"/>
            <a:chExt cx="832987" cy="798137"/>
          </a:xfrm>
        </p:grpSpPr>
        <p:sp>
          <p:nvSpPr>
            <p:cNvPr id="8819" name="Google Shape;8819;p7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72"/>
          <p:cNvGrpSpPr/>
          <p:nvPr/>
        </p:nvGrpSpPr>
        <p:grpSpPr>
          <a:xfrm>
            <a:off x="3242022" y="2073097"/>
            <a:ext cx="685569" cy="723586"/>
            <a:chOff x="3398134" y="2057755"/>
            <a:chExt cx="704087" cy="743130"/>
          </a:xfrm>
        </p:grpSpPr>
        <p:grpSp>
          <p:nvGrpSpPr>
            <p:cNvPr id="8826" name="Google Shape;8826;p72"/>
            <p:cNvGrpSpPr/>
            <p:nvPr/>
          </p:nvGrpSpPr>
          <p:grpSpPr>
            <a:xfrm>
              <a:off x="3398134" y="2290183"/>
              <a:ext cx="315300" cy="219900"/>
              <a:chOff x="3398134" y="2290183"/>
              <a:chExt cx="315300" cy="219900"/>
            </a:xfrm>
          </p:grpSpPr>
          <p:sp>
            <p:nvSpPr>
              <p:cNvPr id="8827" name="Google Shape;8827;p72"/>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8" name="Google Shape;8828;p72"/>
              <p:cNvCxnSpPr>
                <a:stCxn id="882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29" name="Google Shape;8829;p72"/>
            <p:cNvGrpSpPr/>
            <p:nvPr/>
          </p:nvGrpSpPr>
          <p:grpSpPr>
            <a:xfrm>
              <a:off x="3547823" y="2467358"/>
              <a:ext cx="219900" cy="333527"/>
              <a:chOff x="3547823" y="2467358"/>
              <a:chExt cx="219900" cy="333527"/>
            </a:xfrm>
          </p:grpSpPr>
          <p:sp>
            <p:nvSpPr>
              <p:cNvPr id="8830" name="Google Shape;8830;p72"/>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31" name="Google Shape;8831;p72"/>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832" name="Google Shape;8832;p72"/>
            <p:cNvGrpSpPr/>
            <p:nvPr/>
          </p:nvGrpSpPr>
          <p:grpSpPr>
            <a:xfrm>
              <a:off x="3734138" y="2467358"/>
              <a:ext cx="219900" cy="333527"/>
              <a:chOff x="3734138" y="2467358"/>
              <a:chExt cx="219900" cy="333527"/>
            </a:xfrm>
          </p:grpSpPr>
          <p:sp>
            <p:nvSpPr>
              <p:cNvPr id="8833" name="Google Shape;8833;p72"/>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34" name="Google Shape;8834;p72"/>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835" name="Google Shape;8835;p72"/>
            <p:cNvGrpSpPr/>
            <p:nvPr/>
          </p:nvGrpSpPr>
          <p:grpSpPr>
            <a:xfrm>
              <a:off x="3787560" y="2288011"/>
              <a:ext cx="314661" cy="219900"/>
              <a:chOff x="3787560" y="2288011"/>
              <a:chExt cx="314661" cy="219900"/>
            </a:xfrm>
          </p:grpSpPr>
          <p:sp>
            <p:nvSpPr>
              <p:cNvPr id="8836" name="Google Shape;8836;p72"/>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37" name="Google Shape;8837;p72"/>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838" name="Google Shape;8838;p72"/>
            <p:cNvGrpSpPr/>
            <p:nvPr/>
          </p:nvGrpSpPr>
          <p:grpSpPr>
            <a:xfrm>
              <a:off x="3637290" y="2057755"/>
              <a:ext cx="219900" cy="335499"/>
              <a:chOff x="3637290" y="2057755"/>
              <a:chExt cx="219900" cy="335499"/>
            </a:xfrm>
          </p:grpSpPr>
          <p:sp>
            <p:nvSpPr>
              <p:cNvPr id="8839" name="Google Shape;8839;p72"/>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40" name="Google Shape;8840;p72"/>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841" name="Google Shape;8841;p72"/>
          <p:cNvGrpSpPr/>
          <p:nvPr/>
        </p:nvGrpSpPr>
        <p:grpSpPr>
          <a:xfrm>
            <a:off x="4917244" y="2079792"/>
            <a:ext cx="710153" cy="710153"/>
            <a:chOff x="5007123" y="2079403"/>
            <a:chExt cx="687600" cy="687600"/>
          </a:xfrm>
        </p:grpSpPr>
        <p:sp>
          <p:nvSpPr>
            <p:cNvPr id="8842" name="Google Shape;8842;p72"/>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2"/>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2"/>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2"/>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72"/>
          <p:cNvGrpSpPr/>
          <p:nvPr/>
        </p:nvGrpSpPr>
        <p:grpSpPr>
          <a:xfrm>
            <a:off x="5726681" y="2074299"/>
            <a:ext cx="720998" cy="721183"/>
            <a:chOff x="5797446" y="2063053"/>
            <a:chExt cx="698100" cy="698280"/>
          </a:xfrm>
        </p:grpSpPr>
        <p:sp>
          <p:nvSpPr>
            <p:cNvPr id="8847" name="Google Shape;8847;p72"/>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2"/>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2"/>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2"/>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72"/>
          <p:cNvGrpSpPr/>
          <p:nvPr/>
        </p:nvGrpSpPr>
        <p:grpSpPr>
          <a:xfrm>
            <a:off x="8171828" y="3719904"/>
            <a:ext cx="280585" cy="673164"/>
            <a:chOff x="8075075" y="3754290"/>
            <a:chExt cx="255612" cy="613194"/>
          </a:xfrm>
        </p:grpSpPr>
        <p:grpSp>
          <p:nvGrpSpPr>
            <p:cNvPr id="8852" name="Google Shape;8852;p72"/>
            <p:cNvGrpSpPr/>
            <p:nvPr/>
          </p:nvGrpSpPr>
          <p:grpSpPr>
            <a:xfrm>
              <a:off x="8075075" y="3754290"/>
              <a:ext cx="255612" cy="613194"/>
              <a:chOff x="8075075" y="3754290"/>
              <a:chExt cx="255612" cy="613194"/>
            </a:xfrm>
          </p:grpSpPr>
          <p:sp>
            <p:nvSpPr>
              <p:cNvPr id="8853" name="Google Shape;8853;p72"/>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2"/>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5" name="Google Shape;8855;p72"/>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6" name="Google Shape;8856;p72"/>
          <p:cNvGrpSpPr/>
          <p:nvPr/>
        </p:nvGrpSpPr>
        <p:grpSpPr>
          <a:xfrm>
            <a:off x="5288887" y="3708700"/>
            <a:ext cx="470352" cy="683745"/>
            <a:chOff x="1697726" y="3244179"/>
            <a:chExt cx="788124" cy="1146069"/>
          </a:xfrm>
        </p:grpSpPr>
        <p:sp>
          <p:nvSpPr>
            <p:cNvPr id="8857" name="Google Shape;8857;p7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9" name="Google Shape;8859;p72"/>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0" name="Google Shape;8860;p72"/>
          <p:cNvGrpSpPr/>
          <p:nvPr/>
        </p:nvGrpSpPr>
        <p:grpSpPr>
          <a:xfrm>
            <a:off x="5910037" y="3719902"/>
            <a:ext cx="293891" cy="293845"/>
            <a:chOff x="6134814" y="3754290"/>
            <a:chExt cx="293891" cy="293845"/>
          </a:xfrm>
        </p:grpSpPr>
        <p:sp>
          <p:nvSpPr>
            <p:cNvPr id="8861" name="Google Shape;8861;p7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72"/>
          <p:cNvGrpSpPr/>
          <p:nvPr/>
        </p:nvGrpSpPr>
        <p:grpSpPr>
          <a:xfrm>
            <a:off x="5910037" y="4098574"/>
            <a:ext cx="293891" cy="293891"/>
            <a:chOff x="6134814" y="4086186"/>
            <a:chExt cx="293891" cy="293891"/>
          </a:xfrm>
        </p:grpSpPr>
        <p:sp>
          <p:nvSpPr>
            <p:cNvPr id="8864" name="Google Shape;8864;p7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6" name="Google Shape;8866;p72"/>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2"/>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8" name="Google Shape;8868;p72"/>
          <p:cNvGrpSpPr/>
          <p:nvPr/>
        </p:nvGrpSpPr>
        <p:grpSpPr>
          <a:xfrm>
            <a:off x="7835013" y="2927266"/>
            <a:ext cx="622883" cy="621944"/>
            <a:chOff x="1187048" y="238125"/>
            <a:chExt cx="5256397" cy="5248476"/>
          </a:xfrm>
        </p:grpSpPr>
        <p:sp>
          <p:nvSpPr>
            <p:cNvPr id="8869" name="Google Shape;8869;p7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72"/>
          <p:cNvGrpSpPr/>
          <p:nvPr/>
        </p:nvGrpSpPr>
        <p:grpSpPr>
          <a:xfrm>
            <a:off x="2292118" y="2936875"/>
            <a:ext cx="1310987" cy="612407"/>
            <a:chOff x="238125" y="1188750"/>
            <a:chExt cx="7140450" cy="3335550"/>
          </a:xfrm>
        </p:grpSpPr>
        <p:sp>
          <p:nvSpPr>
            <p:cNvPr id="8874" name="Google Shape;8874;p7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72"/>
          <p:cNvGrpSpPr/>
          <p:nvPr/>
        </p:nvGrpSpPr>
        <p:grpSpPr>
          <a:xfrm>
            <a:off x="6617990" y="2927430"/>
            <a:ext cx="1110299" cy="621702"/>
            <a:chOff x="238125" y="1335475"/>
            <a:chExt cx="5418735" cy="3034175"/>
          </a:xfrm>
        </p:grpSpPr>
        <p:sp>
          <p:nvSpPr>
            <p:cNvPr id="8880" name="Google Shape;8880;p7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72"/>
          <p:cNvGrpSpPr/>
          <p:nvPr/>
        </p:nvGrpSpPr>
        <p:grpSpPr>
          <a:xfrm>
            <a:off x="5435649" y="2924327"/>
            <a:ext cx="1074451" cy="627181"/>
            <a:chOff x="5359127" y="2910889"/>
            <a:chExt cx="1097723" cy="640831"/>
          </a:xfrm>
        </p:grpSpPr>
        <p:grpSp>
          <p:nvGrpSpPr>
            <p:cNvPr id="8884" name="Google Shape;8884;p72"/>
            <p:cNvGrpSpPr/>
            <p:nvPr/>
          </p:nvGrpSpPr>
          <p:grpSpPr>
            <a:xfrm>
              <a:off x="5929791" y="3263088"/>
              <a:ext cx="527060" cy="287097"/>
              <a:chOff x="5929791" y="3263088"/>
              <a:chExt cx="527060" cy="287097"/>
            </a:xfrm>
          </p:grpSpPr>
          <p:sp>
            <p:nvSpPr>
              <p:cNvPr id="8885" name="Google Shape;8885;p72"/>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6" name="Google Shape;8886;p72"/>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87" name="Google Shape;8887;p72"/>
            <p:cNvGrpSpPr/>
            <p:nvPr/>
          </p:nvGrpSpPr>
          <p:grpSpPr>
            <a:xfrm>
              <a:off x="5359127" y="3263089"/>
              <a:ext cx="526428" cy="288631"/>
              <a:chOff x="5359127" y="3263089"/>
              <a:chExt cx="526428" cy="288631"/>
            </a:xfrm>
          </p:grpSpPr>
          <p:sp>
            <p:nvSpPr>
              <p:cNvPr id="8888" name="Google Shape;8888;p72"/>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9" name="Google Shape;8889;p72"/>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90" name="Google Shape;8890;p72"/>
            <p:cNvGrpSpPr/>
            <p:nvPr/>
          </p:nvGrpSpPr>
          <p:grpSpPr>
            <a:xfrm>
              <a:off x="5551525" y="2910889"/>
              <a:ext cx="520901" cy="610283"/>
              <a:chOff x="5551525" y="2910889"/>
              <a:chExt cx="520901" cy="610283"/>
            </a:xfrm>
          </p:grpSpPr>
          <p:sp>
            <p:nvSpPr>
              <p:cNvPr id="8891" name="Google Shape;8891;p72"/>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92" name="Google Shape;8892;p72"/>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93" name="Google Shape;8893;p72"/>
            <p:cNvGrpSpPr/>
            <p:nvPr/>
          </p:nvGrpSpPr>
          <p:grpSpPr>
            <a:xfrm>
              <a:off x="5743962" y="2919100"/>
              <a:ext cx="623674" cy="284502"/>
              <a:chOff x="5743962" y="2919100"/>
              <a:chExt cx="623674" cy="284502"/>
            </a:xfrm>
          </p:grpSpPr>
          <p:sp>
            <p:nvSpPr>
              <p:cNvPr id="8894" name="Google Shape;8894;p72"/>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95" name="Google Shape;8895;p72"/>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896" name="Google Shape;8896;p72"/>
          <p:cNvGrpSpPr/>
          <p:nvPr/>
        </p:nvGrpSpPr>
        <p:grpSpPr>
          <a:xfrm>
            <a:off x="7586863" y="2075038"/>
            <a:ext cx="874976" cy="719600"/>
            <a:chOff x="7608988" y="2093194"/>
            <a:chExt cx="817276" cy="672147"/>
          </a:xfrm>
        </p:grpSpPr>
        <p:cxnSp>
          <p:nvCxnSpPr>
            <p:cNvPr id="8897" name="Google Shape;8897;p72"/>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8" name="Google Shape;8898;p72"/>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9" name="Google Shape;8899;p72"/>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00" name="Google Shape;8900;p72"/>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01" name="Google Shape;8901;p72"/>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902" name="Google Shape;8902;p72"/>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903" name="Google Shape;8903;p72"/>
            <p:cNvGrpSpPr/>
            <p:nvPr/>
          </p:nvGrpSpPr>
          <p:grpSpPr>
            <a:xfrm>
              <a:off x="7721175" y="2093194"/>
              <a:ext cx="599587" cy="623846"/>
              <a:chOff x="7721175" y="2093194"/>
              <a:chExt cx="599587" cy="623846"/>
            </a:xfrm>
          </p:grpSpPr>
          <p:grpSp>
            <p:nvGrpSpPr>
              <p:cNvPr id="8904" name="Google Shape;8904;p72"/>
              <p:cNvGrpSpPr/>
              <p:nvPr/>
            </p:nvGrpSpPr>
            <p:grpSpPr>
              <a:xfrm>
                <a:off x="7721175" y="2093194"/>
                <a:ext cx="291605" cy="623846"/>
                <a:chOff x="9405575" y="2061418"/>
                <a:chExt cx="291605" cy="623846"/>
              </a:xfrm>
            </p:grpSpPr>
            <p:sp>
              <p:nvSpPr>
                <p:cNvPr id="8905" name="Google Shape;8905;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72"/>
              <p:cNvGrpSpPr/>
              <p:nvPr/>
            </p:nvGrpSpPr>
            <p:grpSpPr>
              <a:xfrm flipH="1">
                <a:off x="8029157" y="2093194"/>
                <a:ext cx="291605" cy="623846"/>
                <a:chOff x="9405575" y="2061418"/>
                <a:chExt cx="291605" cy="623846"/>
              </a:xfrm>
            </p:grpSpPr>
            <p:sp>
              <p:nvSpPr>
                <p:cNvPr id="8913" name="Google Shape;8913;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20" name="Google Shape;8920;p72"/>
          <p:cNvGrpSpPr/>
          <p:nvPr/>
        </p:nvGrpSpPr>
        <p:grpSpPr>
          <a:xfrm>
            <a:off x="4031299" y="1191441"/>
            <a:ext cx="712557" cy="785901"/>
            <a:chOff x="4206459" y="1191441"/>
            <a:chExt cx="712557" cy="785901"/>
          </a:xfrm>
        </p:grpSpPr>
        <p:sp>
          <p:nvSpPr>
            <p:cNvPr id="8921" name="Google Shape;8921;p7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5" name="Google Shape;8925;p72"/>
            <p:cNvGrpSpPr/>
            <p:nvPr/>
          </p:nvGrpSpPr>
          <p:grpSpPr>
            <a:xfrm>
              <a:off x="4644280" y="1290523"/>
              <a:ext cx="143716" cy="29463"/>
              <a:chOff x="4644280" y="1290523"/>
              <a:chExt cx="143716" cy="29463"/>
            </a:xfrm>
          </p:grpSpPr>
          <p:sp>
            <p:nvSpPr>
              <p:cNvPr id="8926" name="Google Shape;8926;p7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72"/>
            <p:cNvGrpSpPr/>
            <p:nvPr/>
          </p:nvGrpSpPr>
          <p:grpSpPr>
            <a:xfrm>
              <a:off x="4356567" y="1191441"/>
              <a:ext cx="143690" cy="29488"/>
              <a:chOff x="4356567" y="1191441"/>
              <a:chExt cx="143690" cy="29488"/>
            </a:xfrm>
          </p:grpSpPr>
          <p:sp>
            <p:nvSpPr>
              <p:cNvPr id="8931" name="Google Shape;8931;p7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72"/>
            <p:cNvGrpSpPr/>
            <p:nvPr/>
          </p:nvGrpSpPr>
          <p:grpSpPr>
            <a:xfrm>
              <a:off x="4339009" y="1863727"/>
              <a:ext cx="143703" cy="29476"/>
              <a:chOff x="4339009" y="1863727"/>
              <a:chExt cx="143703" cy="29476"/>
            </a:xfrm>
          </p:grpSpPr>
          <p:sp>
            <p:nvSpPr>
              <p:cNvPr id="8936" name="Google Shape;8936;p7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72"/>
            <p:cNvGrpSpPr/>
            <p:nvPr/>
          </p:nvGrpSpPr>
          <p:grpSpPr>
            <a:xfrm>
              <a:off x="4206459" y="1607315"/>
              <a:ext cx="29539" cy="142899"/>
              <a:chOff x="4206459" y="1607315"/>
              <a:chExt cx="29539" cy="142899"/>
            </a:xfrm>
          </p:grpSpPr>
          <p:sp>
            <p:nvSpPr>
              <p:cNvPr id="8941" name="Google Shape;8941;p7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5" name="Google Shape;8945;p7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9" name="Google Shape;8949;p72"/>
            <p:cNvGrpSpPr/>
            <p:nvPr/>
          </p:nvGrpSpPr>
          <p:grpSpPr>
            <a:xfrm>
              <a:off x="4889463" y="1423737"/>
              <a:ext cx="29552" cy="142899"/>
              <a:chOff x="4889463" y="1423737"/>
              <a:chExt cx="29552" cy="142899"/>
            </a:xfrm>
          </p:grpSpPr>
          <p:sp>
            <p:nvSpPr>
              <p:cNvPr id="8950" name="Google Shape;8950;p7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72"/>
            <p:cNvGrpSpPr/>
            <p:nvPr/>
          </p:nvGrpSpPr>
          <p:grpSpPr>
            <a:xfrm>
              <a:off x="4771663" y="1876896"/>
              <a:ext cx="108651" cy="100447"/>
              <a:chOff x="4771663" y="1876896"/>
              <a:chExt cx="108651" cy="100447"/>
            </a:xfrm>
          </p:grpSpPr>
          <p:sp>
            <p:nvSpPr>
              <p:cNvPr id="8955" name="Google Shape;8955;p7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59" name="Google Shape;8959;p72"/>
          <p:cNvGrpSpPr/>
          <p:nvPr/>
        </p:nvGrpSpPr>
        <p:grpSpPr>
          <a:xfrm>
            <a:off x="4026774" y="2074664"/>
            <a:ext cx="791287" cy="720350"/>
            <a:chOff x="267375" y="1071875"/>
            <a:chExt cx="470500" cy="428550"/>
          </a:xfrm>
        </p:grpSpPr>
        <p:sp>
          <p:nvSpPr>
            <p:cNvPr id="8960" name="Google Shape;8960;p7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72"/>
          <p:cNvGrpSpPr/>
          <p:nvPr/>
        </p:nvGrpSpPr>
        <p:grpSpPr>
          <a:xfrm>
            <a:off x="727269" y="3719294"/>
            <a:ext cx="1408444" cy="673166"/>
            <a:chOff x="712664" y="3693287"/>
            <a:chExt cx="1460738" cy="698160"/>
          </a:xfrm>
        </p:grpSpPr>
        <p:grpSp>
          <p:nvGrpSpPr>
            <p:cNvPr id="8969" name="Google Shape;8969;p72"/>
            <p:cNvGrpSpPr/>
            <p:nvPr/>
          </p:nvGrpSpPr>
          <p:grpSpPr>
            <a:xfrm>
              <a:off x="1380079" y="4133090"/>
              <a:ext cx="234048" cy="258099"/>
              <a:chOff x="1380079" y="4133090"/>
              <a:chExt cx="234048" cy="258099"/>
            </a:xfrm>
          </p:grpSpPr>
          <p:sp>
            <p:nvSpPr>
              <p:cNvPr id="8970" name="Google Shape;8970;p7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72"/>
            <p:cNvGrpSpPr/>
            <p:nvPr/>
          </p:nvGrpSpPr>
          <p:grpSpPr>
            <a:xfrm>
              <a:off x="884610" y="3864082"/>
              <a:ext cx="1118566" cy="527275"/>
              <a:chOff x="890961" y="3865463"/>
              <a:chExt cx="1115221" cy="525698"/>
            </a:xfrm>
          </p:grpSpPr>
          <p:sp>
            <p:nvSpPr>
              <p:cNvPr id="8974" name="Google Shape;8974;p72"/>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2"/>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2"/>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72"/>
            <p:cNvGrpSpPr/>
            <p:nvPr/>
          </p:nvGrpSpPr>
          <p:grpSpPr>
            <a:xfrm>
              <a:off x="712664" y="3693287"/>
              <a:ext cx="1460738" cy="698160"/>
              <a:chOff x="712664" y="3693025"/>
              <a:chExt cx="1460738" cy="698160"/>
            </a:xfrm>
          </p:grpSpPr>
          <p:sp>
            <p:nvSpPr>
              <p:cNvPr id="8978" name="Google Shape;8978;p7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4" name="Google Shape;8984;p72"/>
          <p:cNvGrpSpPr/>
          <p:nvPr/>
        </p:nvGrpSpPr>
        <p:grpSpPr>
          <a:xfrm>
            <a:off x="3164985" y="1191441"/>
            <a:ext cx="795485" cy="738831"/>
            <a:chOff x="3348603" y="1236445"/>
            <a:chExt cx="749256" cy="695894"/>
          </a:xfrm>
        </p:grpSpPr>
        <p:grpSp>
          <p:nvGrpSpPr>
            <p:cNvPr id="8985" name="Google Shape;8985;p72"/>
            <p:cNvGrpSpPr/>
            <p:nvPr/>
          </p:nvGrpSpPr>
          <p:grpSpPr>
            <a:xfrm>
              <a:off x="3583779" y="1236445"/>
              <a:ext cx="293795" cy="285811"/>
              <a:chOff x="3750225" y="1774000"/>
              <a:chExt cx="149575" cy="145525"/>
            </a:xfrm>
          </p:grpSpPr>
          <p:sp>
            <p:nvSpPr>
              <p:cNvPr id="8986" name="Google Shape;8986;p7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72"/>
            <p:cNvGrpSpPr/>
            <p:nvPr/>
          </p:nvGrpSpPr>
          <p:grpSpPr>
            <a:xfrm>
              <a:off x="3775534" y="1462599"/>
              <a:ext cx="322325" cy="285958"/>
              <a:chOff x="3847850" y="1889150"/>
              <a:chExt cx="164100" cy="145600"/>
            </a:xfrm>
          </p:grpSpPr>
          <p:sp>
            <p:nvSpPr>
              <p:cNvPr id="8989" name="Google Shape;8989;p7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1" name="Google Shape;8991;p72"/>
            <p:cNvGrpSpPr/>
            <p:nvPr/>
          </p:nvGrpSpPr>
          <p:grpSpPr>
            <a:xfrm>
              <a:off x="3545329" y="1646528"/>
              <a:ext cx="293746" cy="285811"/>
              <a:chOff x="3730650" y="1982800"/>
              <a:chExt cx="149550" cy="145525"/>
            </a:xfrm>
          </p:grpSpPr>
          <p:sp>
            <p:nvSpPr>
              <p:cNvPr id="8992" name="Google Shape;8992;p7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72"/>
            <p:cNvGrpSpPr/>
            <p:nvPr/>
          </p:nvGrpSpPr>
          <p:grpSpPr>
            <a:xfrm>
              <a:off x="3348603" y="1415046"/>
              <a:ext cx="294384" cy="284387"/>
              <a:chOff x="3630494" y="1864938"/>
              <a:chExt cx="149875" cy="144800"/>
            </a:xfrm>
          </p:grpSpPr>
          <p:sp>
            <p:nvSpPr>
              <p:cNvPr id="8995" name="Google Shape;8995;p7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7" name="Google Shape;8997;p72"/>
          <p:cNvGrpSpPr/>
          <p:nvPr/>
        </p:nvGrpSpPr>
        <p:grpSpPr>
          <a:xfrm>
            <a:off x="2286512" y="3714337"/>
            <a:ext cx="1324924" cy="678083"/>
            <a:chOff x="2413923" y="3711366"/>
            <a:chExt cx="1374117" cy="703260"/>
          </a:xfrm>
        </p:grpSpPr>
        <p:grpSp>
          <p:nvGrpSpPr>
            <p:cNvPr id="8998" name="Google Shape;8998;p72"/>
            <p:cNvGrpSpPr/>
            <p:nvPr/>
          </p:nvGrpSpPr>
          <p:grpSpPr>
            <a:xfrm>
              <a:off x="2413923" y="3711366"/>
              <a:ext cx="1374117" cy="703260"/>
              <a:chOff x="2413923" y="3711366"/>
              <a:chExt cx="1374117" cy="703260"/>
            </a:xfrm>
          </p:grpSpPr>
          <p:sp>
            <p:nvSpPr>
              <p:cNvPr id="8999" name="Google Shape;8999;p72"/>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0" name="Google Shape;9000;p72"/>
              <p:cNvGrpSpPr/>
              <p:nvPr/>
            </p:nvGrpSpPr>
            <p:grpSpPr>
              <a:xfrm>
                <a:off x="2600284" y="3808654"/>
                <a:ext cx="234506" cy="138009"/>
                <a:chOff x="2600284" y="3808654"/>
                <a:chExt cx="234506" cy="138009"/>
              </a:xfrm>
            </p:grpSpPr>
            <p:sp>
              <p:nvSpPr>
                <p:cNvPr id="9001" name="Google Shape;9001;p72"/>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2" name="Google Shape;9002;p7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3" name="Google Shape;9003;p72"/>
              <p:cNvGrpSpPr/>
              <p:nvPr/>
            </p:nvGrpSpPr>
            <p:grpSpPr>
              <a:xfrm>
                <a:off x="3359659" y="3805664"/>
                <a:ext cx="232294" cy="141000"/>
                <a:chOff x="3359659" y="3805664"/>
                <a:chExt cx="232294" cy="141000"/>
              </a:xfrm>
            </p:grpSpPr>
            <p:sp>
              <p:nvSpPr>
                <p:cNvPr id="9004" name="Google Shape;9004;p72"/>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5" name="Google Shape;9005;p7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6" name="Google Shape;9006;p72"/>
              <p:cNvGrpSpPr/>
              <p:nvPr/>
            </p:nvGrpSpPr>
            <p:grpSpPr>
              <a:xfrm>
                <a:off x="3067316" y="3711366"/>
                <a:ext cx="66900" cy="166809"/>
                <a:chOff x="3067316" y="3711366"/>
                <a:chExt cx="66900" cy="166809"/>
              </a:xfrm>
            </p:grpSpPr>
            <p:sp>
              <p:nvSpPr>
                <p:cNvPr id="9007" name="Google Shape;9007;p72"/>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8" name="Google Shape;9008;p7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9" name="Google Shape;9009;p72"/>
              <p:cNvGrpSpPr/>
              <p:nvPr/>
            </p:nvGrpSpPr>
            <p:grpSpPr>
              <a:xfrm>
                <a:off x="2413923" y="4058666"/>
                <a:ext cx="224119" cy="66900"/>
                <a:chOff x="2413923" y="4058666"/>
                <a:chExt cx="224119" cy="66900"/>
              </a:xfrm>
            </p:grpSpPr>
            <p:sp>
              <p:nvSpPr>
                <p:cNvPr id="9010" name="Google Shape;9010;p72"/>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1" name="Google Shape;9011;p7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12" name="Google Shape;9012;p72"/>
              <p:cNvGrpSpPr/>
              <p:nvPr/>
            </p:nvGrpSpPr>
            <p:grpSpPr>
              <a:xfrm>
                <a:off x="3564643" y="4058666"/>
                <a:ext cx="223397" cy="66900"/>
                <a:chOff x="3564643" y="4058666"/>
                <a:chExt cx="223397" cy="66900"/>
              </a:xfrm>
            </p:grpSpPr>
            <p:sp>
              <p:nvSpPr>
                <p:cNvPr id="9013" name="Google Shape;9013;p72"/>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4" name="Google Shape;9014;p7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15" name="Google Shape;9015;p72"/>
            <p:cNvGrpSpPr/>
            <p:nvPr/>
          </p:nvGrpSpPr>
          <p:grpSpPr>
            <a:xfrm>
              <a:off x="2633353" y="3965763"/>
              <a:ext cx="933975" cy="445687"/>
              <a:chOff x="2633353" y="3965763"/>
              <a:chExt cx="933975" cy="445687"/>
            </a:xfrm>
          </p:grpSpPr>
          <p:sp>
            <p:nvSpPr>
              <p:cNvPr id="9016" name="Google Shape;9016;p72"/>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2"/>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8" name="Google Shape;9018;p72"/>
          <p:cNvGrpSpPr/>
          <p:nvPr/>
        </p:nvGrpSpPr>
        <p:grpSpPr>
          <a:xfrm>
            <a:off x="6410784" y="1264884"/>
            <a:ext cx="1131087" cy="587383"/>
            <a:chOff x="238125" y="999450"/>
            <a:chExt cx="7140700" cy="3708225"/>
          </a:xfrm>
        </p:grpSpPr>
        <p:sp>
          <p:nvSpPr>
            <p:cNvPr id="9019" name="Google Shape;9019;p7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72"/>
          <p:cNvGrpSpPr/>
          <p:nvPr/>
        </p:nvGrpSpPr>
        <p:grpSpPr>
          <a:xfrm>
            <a:off x="3762234" y="3714379"/>
            <a:ext cx="1375854" cy="678131"/>
            <a:chOff x="3913765" y="3641905"/>
            <a:chExt cx="1522805" cy="750560"/>
          </a:xfrm>
        </p:grpSpPr>
        <p:grpSp>
          <p:nvGrpSpPr>
            <p:cNvPr id="9029" name="Google Shape;9029;p72"/>
            <p:cNvGrpSpPr/>
            <p:nvPr/>
          </p:nvGrpSpPr>
          <p:grpSpPr>
            <a:xfrm>
              <a:off x="3913765" y="3997002"/>
              <a:ext cx="1522805" cy="395463"/>
              <a:chOff x="3913765" y="3997002"/>
              <a:chExt cx="1522805" cy="395463"/>
            </a:xfrm>
          </p:grpSpPr>
          <p:grpSp>
            <p:nvGrpSpPr>
              <p:cNvPr id="9030" name="Google Shape;9030;p72"/>
              <p:cNvGrpSpPr/>
              <p:nvPr/>
            </p:nvGrpSpPr>
            <p:grpSpPr>
              <a:xfrm>
                <a:off x="3913765" y="4138659"/>
                <a:ext cx="507602" cy="253806"/>
                <a:chOff x="3913765" y="4138659"/>
                <a:chExt cx="507602" cy="253806"/>
              </a:xfrm>
            </p:grpSpPr>
            <p:sp>
              <p:nvSpPr>
                <p:cNvPr id="9031" name="Google Shape;9031;p7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33" name="Google Shape;9033;p72"/>
              <p:cNvGrpSpPr/>
              <p:nvPr/>
            </p:nvGrpSpPr>
            <p:grpSpPr>
              <a:xfrm>
                <a:off x="4421361" y="3997002"/>
                <a:ext cx="507618" cy="395463"/>
                <a:chOff x="4421361" y="3997002"/>
                <a:chExt cx="507618" cy="395463"/>
              </a:xfrm>
            </p:grpSpPr>
            <p:sp>
              <p:nvSpPr>
                <p:cNvPr id="9034" name="Google Shape;9034;p7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72"/>
              <p:cNvGrpSpPr/>
              <p:nvPr/>
            </p:nvGrpSpPr>
            <p:grpSpPr>
              <a:xfrm>
                <a:off x="4928973" y="4189418"/>
                <a:ext cx="507596" cy="203047"/>
                <a:chOff x="4928973" y="4189418"/>
                <a:chExt cx="507596" cy="203047"/>
              </a:xfrm>
            </p:grpSpPr>
            <p:sp>
              <p:nvSpPr>
                <p:cNvPr id="9037" name="Google Shape;9037;p7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9" name="Google Shape;9039;p72"/>
            <p:cNvGrpSpPr/>
            <p:nvPr/>
          </p:nvGrpSpPr>
          <p:grpSpPr>
            <a:xfrm>
              <a:off x="4482186" y="3641905"/>
              <a:ext cx="397605" cy="349784"/>
              <a:chOff x="2906375" y="1159725"/>
              <a:chExt cx="1860575" cy="1636800"/>
            </a:xfrm>
          </p:grpSpPr>
          <p:sp>
            <p:nvSpPr>
              <p:cNvPr id="9040" name="Google Shape;9040;p7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4" name="Google Shape;9044;p72"/>
          <p:cNvGrpSpPr/>
          <p:nvPr/>
        </p:nvGrpSpPr>
        <p:grpSpPr>
          <a:xfrm>
            <a:off x="6546943" y="2074305"/>
            <a:ext cx="940737" cy="721067"/>
            <a:chOff x="6599718" y="2068734"/>
            <a:chExt cx="940737" cy="721067"/>
          </a:xfrm>
        </p:grpSpPr>
        <p:sp>
          <p:nvSpPr>
            <p:cNvPr id="9045" name="Google Shape;9045;p7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1" name="Google Shape;9051;p72"/>
            <p:cNvGrpSpPr/>
            <p:nvPr/>
          </p:nvGrpSpPr>
          <p:grpSpPr>
            <a:xfrm>
              <a:off x="6836957" y="2068734"/>
              <a:ext cx="461892" cy="721067"/>
              <a:chOff x="6836957" y="2068734"/>
              <a:chExt cx="461892" cy="721067"/>
            </a:xfrm>
          </p:grpSpPr>
          <p:sp>
            <p:nvSpPr>
              <p:cNvPr id="9052" name="Google Shape;9052;p7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8" name="Google Shape;9058;p72"/>
              <p:cNvGrpSpPr/>
              <p:nvPr/>
            </p:nvGrpSpPr>
            <p:grpSpPr>
              <a:xfrm>
                <a:off x="6836957" y="2068734"/>
                <a:ext cx="461892" cy="721067"/>
                <a:chOff x="6836957" y="2068734"/>
                <a:chExt cx="461892" cy="721067"/>
              </a:xfrm>
            </p:grpSpPr>
            <p:sp>
              <p:nvSpPr>
                <p:cNvPr id="9059" name="Google Shape;9059;p7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66" name="Google Shape;9066;p72"/>
          <p:cNvGrpSpPr/>
          <p:nvPr/>
        </p:nvGrpSpPr>
        <p:grpSpPr>
          <a:xfrm>
            <a:off x="2430262" y="2078652"/>
            <a:ext cx="712577" cy="712374"/>
            <a:chOff x="2559249" y="2069323"/>
            <a:chExt cx="685566" cy="685634"/>
          </a:xfrm>
        </p:grpSpPr>
        <p:sp>
          <p:nvSpPr>
            <p:cNvPr id="9067" name="Google Shape;9067;p7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72"/>
          <p:cNvGrpSpPr/>
          <p:nvPr/>
        </p:nvGrpSpPr>
        <p:grpSpPr>
          <a:xfrm>
            <a:off x="7612699" y="1191441"/>
            <a:ext cx="845645" cy="711911"/>
            <a:chOff x="951975" y="315800"/>
            <a:chExt cx="5860325" cy="4933550"/>
          </a:xfrm>
        </p:grpSpPr>
        <p:sp>
          <p:nvSpPr>
            <p:cNvPr id="9081" name="Google Shape;9081;p7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9" name="Google Shape;9089;p72"/>
          <p:cNvGrpSpPr/>
          <p:nvPr/>
        </p:nvGrpSpPr>
        <p:grpSpPr>
          <a:xfrm>
            <a:off x="3709828" y="2927550"/>
            <a:ext cx="1617932" cy="621724"/>
            <a:chOff x="3862800" y="3038525"/>
            <a:chExt cx="1329006" cy="510698"/>
          </a:xfrm>
        </p:grpSpPr>
        <p:sp>
          <p:nvSpPr>
            <p:cNvPr id="9090" name="Google Shape;9090;p7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2" name="Google Shape;9092;p72"/>
            <p:cNvGrpSpPr/>
            <p:nvPr/>
          </p:nvGrpSpPr>
          <p:grpSpPr>
            <a:xfrm>
              <a:off x="3967075" y="3040337"/>
              <a:ext cx="1019927" cy="402126"/>
              <a:chOff x="3967075" y="3040337"/>
              <a:chExt cx="1019927" cy="402126"/>
            </a:xfrm>
          </p:grpSpPr>
          <p:sp>
            <p:nvSpPr>
              <p:cNvPr id="9093" name="Google Shape;9093;p7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72"/>
            <p:cNvGrpSpPr/>
            <p:nvPr/>
          </p:nvGrpSpPr>
          <p:grpSpPr>
            <a:xfrm>
              <a:off x="4186700" y="3040337"/>
              <a:ext cx="390475" cy="183289"/>
              <a:chOff x="4186700" y="3040337"/>
              <a:chExt cx="390475" cy="183289"/>
            </a:xfrm>
          </p:grpSpPr>
          <p:sp>
            <p:nvSpPr>
              <p:cNvPr id="9096" name="Google Shape;9096;p7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72"/>
            <p:cNvGrpSpPr/>
            <p:nvPr/>
          </p:nvGrpSpPr>
          <p:grpSpPr>
            <a:xfrm>
              <a:off x="4073727" y="3040337"/>
              <a:ext cx="697794" cy="296263"/>
              <a:chOff x="4073727" y="3040337"/>
              <a:chExt cx="697794" cy="296263"/>
            </a:xfrm>
          </p:grpSpPr>
          <p:sp>
            <p:nvSpPr>
              <p:cNvPr id="9099" name="Google Shape;9099;p7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72"/>
            <p:cNvGrpSpPr/>
            <p:nvPr/>
          </p:nvGrpSpPr>
          <p:grpSpPr>
            <a:xfrm>
              <a:off x="3862800" y="3038525"/>
              <a:ext cx="1329006" cy="510698"/>
              <a:chOff x="3862800" y="3038525"/>
              <a:chExt cx="1329006" cy="510698"/>
            </a:xfrm>
          </p:grpSpPr>
          <p:sp>
            <p:nvSpPr>
              <p:cNvPr id="9102" name="Google Shape;9102;p72"/>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2"/>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4" name="Google Shape;9104;p72"/>
          <p:cNvGrpSpPr/>
          <p:nvPr/>
        </p:nvGrpSpPr>
        <p:grpSpPr>
          <a:xfrm>
            <a:off x="718150" y="1191441"/>
            <a:ext cx="883205" cy="775176"/>
            <a:chOff x="649648" y="271400"/>
            <a:chExt cx="6215377" cy="5455143"/>
          </a:xfrm>
        </p:grpSpPr>
        <p:sp>
          <p:nvSpPr>
            <p:cNvPr id="9105" name="Google Shape;9105;p7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72"/>
          <p:cNvGrpSpPr/>
          <p:nvPr/>
        </p:nvGrpSpPr>
        <p:grpSpPr>
          <a:xfrm>
            <a:off x="2326452" y="1191441"/>
            <a:ext cx="767704" cy="815489"/>
            <a:chOff x="2499700" y="1135950"/>
            <a:chExt cx="732402" cy="777990"/>
          </a:xfrm>
        </p:grpSpPr>
        <p:grpSp>
          <p:nvGrpSpPr>
            <p:cNvPr id="9118" name="Google Shape;9118;p72"/>
            <p:cNvGrpSpPr/>
            <p:nvPr/>
          </p:nvGrpSpPr>
          <p:grpSpPr>
            <a:xfrm>
              <a:off x="2499700" y="1135950"/>
              <a:ext cx="732402" cy="694705"/>
              <a:chOff x="2499700" y="1135950"/>
              <a:chExt cx="732402" cy="694705"/>
            </a:xfrm>
          </p:grpSpPr>
          <p:sp>
            <p:nvSpPr>
              <p:cNvPr id="9119" name="Google Shape;9119;p7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72"/>
            <p:cNvGrpSpPr/>
            <p:nvPr/>
          </p:nvGrpSpPr>
          <p:grpSpPr>
            <a:xfrm>
              <a:off x="2517909" y="1188726"/>
              <a:ext cx="702702" cy="725214"/>
              <a:chOff x="2517909" y="1188726"/>
              <a:chExt cx="702702" cy="725214"/>
            </a:xfrm>
          </p:grpSpPr>
          <p:sp>
            <p:nvSpPr>
              <p:cNvPr id="9147" name="Google Shape;9147;p7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52" name="Google Shape;9152;p72"/>
          <p:cNvGrpSpPr/>
          <p:nvPr/>
        </p:nvGrpSpPr>
        <p:grpSpPr>
          <a:xfrm>
            <a:off x="1672184" y="1191441"/>
            <a:ext cx="583439" cy="870229"/>
            <a:chOff x="1716825" y="1121550"/>
            <a:chExt cx="622800" cy="928938"/>
          </a:xfrm>
        </p:grpSpPr>
        <p:grpSp>
          <p:nvGrpSpPr>
            <p:cNvPr id="9153" name="Google Shape;9153;p72"/>
            <p:cNvGrpSpPr/>
            <p:nvPr/>
          </p:nvGrpSpPr>
          <p:grpSpPr>
            <a:xfrm>
              <a:off x="1716825" y="1121550"/>
              <a:ext cx="622800" cy="928938"/>
              <a:chOff x="1716825" y="1121550"/>
              <a:chExt cx="622800" cy="928938"/>
            </a:xfrm>
          </p:grpSpPr>
          <p:cxnSp>
            <p:nvCxnSpPr>
              <p:cNvPr id="9154" name="Google Shape;9154;p72"/>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55" name="Google Shape;9155;p7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72"/>
            <p:cNvGrpSpPr/>
            <p:nvPr/>
          </p:nvGrpSpPr>
          <p:grpSpPr>
            <a:xfrm>
              <a:off x="1768050" y="1172775"/>
              <a:ext cx="520200" cy="832000"/>
              <a:chOff x="1768050" y="1172775"/>
              <a:chExt cx="520200" cy="832000"/>
            </a:xfrm>
          </p:grpSpPr>
          <p:cxnSp>
            <p:nvCxnSpPr>
              <p:cNvPr id="9157" name="Google Shape;9157;p72"/>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58" name="Google Shape;9158;p7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72"/>
            <p:cNvGrpSpPr/>
            <p:nvPr/>
          </p:nvGrpSpPr>
          <p:grpSpPr>
            <a:xfrm>
              <a:off x="1820100" y="1225475"/>
              <a:ext cx="416400" cy="729575"/>
              <a:chOff x="1820100" y="1225475"/>
              <a:chExt cx="416400" cy="729575"/>
            </a:xfrm>
          </p:grpSpPr>
          <p:cxnSp>
            <p:nvCxnSpPr>
              <p:cNvPr id="9160" name="Google Shape;9160;p72"/>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61" name="Google Shape;9161;p7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72"/>
            <p:cNvGrpSpPr/>
            <p:nvPr/>
          </p:nvGrpSpPr>
          <p:grpSpPr>
            <a:xfrm>
              <a:off x="1874250" y="1278825"/>
              <a:ext cx="308100" cy="605275"/>
              <a:chOff x="1874250" y="1278825"/>
              <a:chExt cx="308100" cy="605275"/>
            </a:xfrm>
          </p:grpSpPr>
          <p:cxnSp>
            <p:nvCxnSpPr>
              <p:cNvPr id="9163" name="Google Shape;9163;p72"/>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164" name="Google Shape;9164;p7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5" name="Google Shape;9165;p7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72"/>
          <p:cNvGrpSpPr/>
          <p:nvPr/>
        </p:nvGrpSpPr>
        <p:grpSpPr>
          <a:xfrm>
            <a:off x="1592007" y="2077763"/>
            <a:ext cx="739072" cy="714152"/>
            <a:chOff x="4334725" y="1355875"/>
            <a:chExt cx="3106650" cy="3001900"/>
          </a:xfrm>
        </p:grpSpPr>
        <p:grpSp>
          <p:nvGrpSpPr>
            <p:cNvPr id="9167" name="Google Shape;9167;p72"/>
            <p:cNvGrpSpPr/>
            <p:nvPr/>
          </p:nvGrpSpPr>
          <p:grpSpPr>
            <a:xfrm>
              <a:off x="4516050" y="1724875"/>
              <a:ext cx="2693725" cy="2632900"/>
              <a:chOff x="4516050" y="1724875"/>
              <a:chExt cx="2693725" cy="2632900"/>
            </a:xfrm>
          </p:grpSpPr>
          <p:sp>
            <p:nvSpPr>
              <p:cNvPr id="9168" name="Google Shape;9168;p7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72"/>
            <p:cNvGrpSpPr/>
            <p:nvPr/>
          </p:nvGrpSpPr>
          <p:grpSpPr>
            <a:xfrm>
              <a:off x="4334725" y="1355875"/>
              <a:ext cx="3106650" cy="2709650"/>
              <a:chOff x="4334725" y="1355875"/>
              <a:chExt cx="3106650" cy="2709650"/>
            </a:xfrm>
          </p:grpSpPr>
          <p:sp>
            <p:nvSpPr>
              <p:cNvPr id="9172" name="Google Shape;9172;p7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5" name="Google Shape;9175;p72"/>
          <p:cNvGrpSpPr/>
          <p:nvPr/>
        </p:nvGrpSpPr>
        <p:grpSpPr>
          <a:xfrm>
            <a:off x="7708956" y="3708534"/>
            <a:ext cx="312074" cy="684173"/>
            <a:chOff x="7645573" y="3754300"/>
            <a:chExt cx="293855" cy="644170"/>
          </a:xfrm>
        </p:grpSpPr>
        <p:sp>
          <p:nvSpPr>
            <p:cNvPr id="9176" name="Google Shape;9176;p7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72"/>
          <p:cNvGrpSpPr/>
          <p:nvPr/>
        </p:nvGrpSpPr>
        <p:grpSpPr>
          <a:xfrm>
            <a:off x="5630944" y="1191441"/>
            <a:ext cx="709011" cy="739359"/>
            <a:chOff x="5830645" y="1256617"/>
            <a:chExt cx="530340" cy="553040"/>
          </a:xfrm>
        </p:grpSpPr>
        <p:grpSp>
          <p:nvGrpSpPr>
            <p:cNvPr id="9179" name="Google Shape;9179;p72"/>
            <p:cNvGrpSpPr/>
            <p:nvPr/>
          </p:nvGrpSpPr>
          <p:grpSpPr>
            <a:xfrm>
              <a:off x="5830645" y="1256617"/>
              <a:ext cx="259743" cy="269909"/>
              <a:chOff x="5830645" y="1256617"/>
              <a:chExt cx="259743" cy="269909"/>
            </a:xfrm>
          </p:grpSpPr>
          <p:sp>
            <p:nvSpPr>
              <p:cNvPr id="9180" name="Google Shape;9180;p7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72"/>
            <p:cNvGrpSpPr/>
            <p:nvPr/>
          </p:nvGrpSpPr>
          <p:grpSpPr>
            <a:xfrm>
              <a:off x="6101293" y="1256617"/>
              <a:ext cx="259692" cy="269909"/>
              <a:chOff x="6101293" y="1256617"/>
              <a:chExt cx="259692" cy="269909"/>
            </a:xfrm>
          </p:grpSpPr>
          <p:sp>
            <p:nvSpPr>
              <p:cNvPr id="9183" name="Google Shape;9183;p7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72"/>
            <p:cNvGrpSpPr/>
            <p:nvPr/>
          </p:nvGrpSpPr>
          <p:grpSpPr>
            <a:xfrm>
              <a:off x="5830645" y="1539749"/>
              <a:ext cx="259692" cy="269909"/>
              <a:chOff x="5830645" y="1539749"/>
              <a:chExt cx="259692" cy="269909"/>
            </a:xfrm>
          </p:grpSpPr>
          <p:sp>
            <p:nvSpPr>
              <p:cNvPr id="9186" name="Google Shape;9186;p7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72"/>
            <p:cNvGrpSpPr/>
            <p:nvPr/>
          </p:nvGrpSpPr>
          <p:grpSpPr>
            <a:xfrm>
              <a:off x="6101293" y="1539749"/>
              <a:ext cx="259692" cy="269909"/>
              <a:chOff x="6101293" y="1539749"/>
              <a:chExt cx="259692" cy="269909"/>
            </a:xfrm>
          </p:grpSpPr>
          <p:sp>
            <p:nvSpPr>
              <p:cNvPr id="9189" name="Google Shape;9189;p7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1" name="Google Shape;9191;p7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72"/>
          <p:cNvGrpSpPr/>
          <p:nvPr/>
        </p:nvGrpSpPr>
        <p:grpSpPr>
          <a:xfrm>
            <a:off x="732438" y="2927557"/>
            <a:ext cx="1452955" cy="621360"/>
            <a:chOff x="732422" y="2990152"/>
            <a:chExt cx="1337773" cy="572102"/>
          </a:xfrm>
        </p:grpSpPr>
        <p:sp>
          <p:nvSpPr>
            <p:cNvPr id="9193" name="Google Shape;9193;p7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02" name="Shape 9202"/>
        <p:cNvGrpSpPr/>
        <p:nvPr/>
      </p:nvGrpSpPr>
      <p:grpSpPr>
        <a:xfrm>
          <a:off x="0" y="0"/>
          <a:ext cx="0" cy="0"/>
          <a:chOff x="0" y="0"/>
          <a:chExt cx="0" cy="0"/>
        </a:xfrm>
      </p:grpSpPr>
      <p:grpSp>
        <p:nvGrpSpPr>
          <p:cNvPr id="9203" name="Google Shape;9203;p73"/>
          <p:cNvGrpSpPr/>
          <p:nvPr/>
        </p:nvGrpSpPr>
        <p:grpSpPr>
          <a:xfrm>
            <a:off x="729238" y="1179665"/>
            <a:ext cx="1636117" cy="1526144"/>
            <a:chOff x="729238" y="1179665"/>
            <a:chExt cx="1636117" cy="1526144"/>
          </a:xfrm>
        </p:grpSpPr>
        <p:grpSp>
          <p:nvGrpSpPr>
            <p:cNvPr id="9204" name="Google Shape;9204;p73"/>
            <p:cNvGrpSpPr/>
            <p:nvPr/>
          </p:nvGrpSpPr>
          <p:grpSpPr>
            <a:xfrm>
              <a:off x="729238" y="1179665"/>
              <a:ext cx="80700" cy="1526144"/>
              <a:chOff x="729238" y="1179665"/>
              <a:chExt cx="80700" cy="1526144"/>
            </a:xfrm>
          </p:grpSpPr>
          <p:sp>
            <p:nvSpPr>
              <p:cNvPr id="9205" name="Google Shape;9205;p73"/>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3"/>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3"/>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3"/>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73"/>
            <p:cNvGrpSpPr/>
            <p:nvPr/>
          </p:nvGrpSpPr>
          <p:grpSpPr>
            <a:xfrm>
              <a:off x="903098" y="1179665"/>
              <a:ext cx="80700" cy="1526144"/>
              <a:chOff x="903098" y="1179665"/>
              <a:chExt cx="80700" cy="1526144"/>
            </a:xfrm>
          </p:grpSpPr>
          <p:sp>
            <p:nvSpPr>
              <p:cNvPr id="9216" name="Google Shape;9216;p73"/>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3"/>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3"/>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3"/>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3"/>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3"/>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73"/>
            <p:cNvGrpSpPr/>
            <p:nvPr/>
          </p:nvGrpSpPr>
          <p:grpSpPr>
            <a:xfrm>
              <a:off x="1076958" y="1179665"/>
              <a:ext cx="80700" cy="1526144"/>
              <a:chOff x="1076958" y="1179665"/>
              <a:chExt cx="80700" cy="1526144"/>
            </a:xfrm>
          </p:grpSpPr>
          <p:sp>
            <p:nvSpPr>
              <p:cNvPr id="9227" name="Google Shape;9227;p73"/>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3"/>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3"/>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3"/>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3"/>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3"/>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3"/>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3"/>
            <p:cNvGrpSpPr/>
            <p:nvPr/>
          </p:nvGrpSpPr>
          <p:grpSpPr>
            <a:xfrm>
              <a:off x="1247707" y="1179665"/>
              <a:ext cx="80700" cy="1526144"/>
              <a:chOff x="1247707" y="1179665"/>
              <a:chExt cx="80700" cy="1526144"/>
            </a:xfrm>
          </p:grpSpPr>
          <p:sp>
            <p:nvSpPr>
              <p:cNvPr id="9238" name="Google Shape;9238;p73"/>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3"/>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3"/>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73"/>
            <p:cNvGrpSpPr/>
            <p:nvPr/>
          </p:nvGrpSpPr>
          <p:grpSpPr>
            <a:xfrm>
              <a:off x="1421567" y="1179665"/>
              <a:ext cx="80700" cy="1526144"/>
              <a:chOff x="1421567" y="1179665"/>
              <a:chExt cx="80700" cy="1526144"/>
            </a:xfrm>
          </p:grpSpPr>
          <p:sp>
            <p:nvSpPr>
              <p:cNvPr id="9249" name="Google Shape;9249;p73"/>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3"/>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3"/>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3"/>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3"/>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3"/>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3"/>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3"/>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73"/>
            <p:cNvGrpSpPr/>
            <p:nvPr/>
          </p:nvGrpSpPr>
          <p:grpSpPr>
            <a:xfrm>
              <a:off x="1592327" y="1179665"/>
              <a:ext cx="80700" cy="1526144"/>
              <a:chOff x="1592327" y="1179665"/>
              <a:chExt cx="80700" cy="1526144"/>
            </a:xfrm>
          </p:grpSpPr>
          <p:sp>
            <p:nvSpPr>
              <p:cNvPr id="9260" name="Google Shape;9260;p73"/>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3"/>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3"/>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3"/>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3"/>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3"/>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73"/>
            <p:cNvGrpSpPr/>
            <p:nvPr/>
          </p:nvGrpSpPr>
          <p:grpSpPr>
            <a:xfrm>
              <a:off x="1766187" y="1179665"/>
              <a:ext cx="80700" cy="1526144"/>
              <a:chOff x="1766187" y="1179665"/>
              <a:chExt cx="80700" cy="1526144"/>
            </a:xfrm>
          </p:grpSpPr>
          <p:sp>
            <p:nvSpPr>
              <p:cNvPr id="9271" name="Google Shape;9271;p73"/>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3"/>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3"/>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3"/>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3"/>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3"/>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3"/>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3"/>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3"/>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73"/>
            <p:cNvGrpSpPr/>
            <p:nvPr/>
          </p:nvGrpSpPr>
          <p:grpSpPr>
            <a:xfrm>
              <a:off x="1936935" y="1179665"/>
              <a:ext cx="80700" cy="1526144"/>
              <a:chOff x="1936935" y="1179665"/>
              <a:chExt cx="80700" cy="1526144"/>
            </a:xfrm>
          </p:grpSpPr>
          <p:sp>
            <p:nvSpPr>
              <p:cNvPr id="9282" name="Google Shape;9282;p73"/>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3"/>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3"/>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3"/>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3"/>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73"/>
            <p:cNvGrpSpPr/>
            <p:nvPr/>
          </p:nvGrpSpPr>
          <p:grpSpPr>
            <a:xfrm>
              <a:off x="2110795" y="1179665"/>
              <a:ext cx="80700" cy="1526144"/>
              <a:chOff x="2110795" y="1179665"/>
              <a:chExt cx="80700" cy="1526144"/>
            </a:xfrm>
          </p:grpSpPr>
          <p:sp>
            <p:nvSpPr>
              <p:cNvPr id="9293" name="Google Shape;9293;p73"/>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3"/>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3"/>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3"/>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73"/>
            <p:cNvGrpSpPr/>
            <p:nvPr/>
          </p:nvGrpSpPr>
          <p:grpSpPr>
            <a:xfrm>
              <a:off x="2284655" y="1179665"/>
              <a:ext cx="80700" cy="1526144"/>
              <a:chOff x="2284655" y="1179665"/>
              <a:chExt cx="80700" cy="1526144"/>
            </a:xfrm>
          </p:grpSpPr>
          <p:sp>
            <p:nvSpPr>
              <p:cNvPr id="9304" name="Google Shape;9304;p73"/>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3"/>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3"/>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3"/>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3"/>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3"/>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14" name="Google Shape;9314;p73"/>
          <p:cNvGrpSpPr/>
          <p:nvPr/>
        </p:nvGrpSpPr>
        <p:grpSpPr>
          <a:xfrm>
            <a:off x="2623904" y="1198803"/>
            <a:ext cx="1364248" cy="1102133"/>
            <a:chOff x="2623904" y="1198803"/>
            <a:chExt cx="1364248" cy="1102133"/>
          </a:xfrm>
        </p:grpSpPr>
        <p:grpSp>
          <p:nvGrpSpPr>
            <p:cNvPr id="9315" name="Google Shape;9315;p73"/>
            <p:cNvGrpSpPr/>
            <p:nvPr/>
          </p:nvGrpSpPr>
          <p:grpSpPr>
            <a:xfrm>
              <a:off x="2623907" y="1198803"/>
              <a:ext cx="1364245" cy="273000"/>
              <a:chOff x="2623907" y="1198803"/>
              <a:chExt cx="1364245" cy="273000"/>
            </a:xfrm>
          </p:grpSpPr>
          <p:sp>
            <p:nvSpPr>
              <p:cNvPr id="9316" name="Google Shape;9316;p73"/>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3"/>
            <p:cNvGrpSpPr/>
            <p:nvPr/>
          </p:nvGrpSpPr>
          <p:grpSpPr>
            <a:xfrm>
              <a:off x="2623904" y="1476964"/>
              <a:ext cx="1364245" cy="273000"/>
              <a:chOff x="2623904" y="1476964"/>
              <a:chExt cx="1364245" cy="273000"/>
            </a:xfrm>
          </p:grpSpPr>
          <p:sp>
            <p:nvSpPr>
              <p:cNvPr id="9322" name="Google Shape;9322;p73"/>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3"/>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3"/>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73"/>
            <p:cNvGrpSpPr/>
            <p:nvPr/>
          </p:nvGrpSpPr>
          <p:grpSpPr>
            <a:xfrm>
              <a:off x="2623907" y="1749775"/>
              <a:ext cx="1364245" cy="273000"/>
              <a:chOff x="2623907" y="1749775"/>
              <a:chExt cx="1364245" cy="273000"/>
            </a:xfrm>
          </p:grpSpPr>
          <p:sp>
            <p:nvSpPr>
              <p:cNvPr id="9328" name="Google Shape;9328;p73"/>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3"/>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73"/>
            <p:cNvGrpSpPr/>
            <p:nvPr/>
          </p:nvGrpSpPr>
          <p:grpSpPr>
            <a:xfrm>
              <a:off x="2623904" y="2027936"/>
              <a:ext cx="1364245" cy="273000"/>
              <a:chOff x="2623904" y="2027936"/>
              <a:chExt cx="1364245" cy="273000"/>
            </a:xfrm>
          </p:grpSpPr>
          <p:sp>
            <p:nvSpPr>
              <p:cNvPr id="9334" name="Google Shape;9334;p7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39" name="Google Shape;9339;p73"/>
          <p:cNvGrpSpPr/>
          <p:nvPr/>
        </p:nvGrpSpPr>
        <p:grpSpPr>
          <a:xfrm>
            <a:off x="2613365" y="2657986"/>
            <a:ext cx="1387541" cy="159124"/>
            <a:chOff x="3200660" y="2180272"/>
            <a:chExt cx="2563824" cy="378237"/>
          </a:xfrm>
        </p:grpSpPr>
        <p:sp>
          <p:nvSpPr>
            <p:cNvPr id="9340" name="Google Shape;9340;p7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73"/>
          <p:cNvGrpSpPr/>
          <p:nvPr/>
        </p:nvGrpSpPr>
        <p:grpSpPr>
          <a:xfrm>
            <a:off x="2609890" y="2935811"/>
            <a:ext cx="1390502" cy="159625"/>
            <a:chOff x="3530150" y="2790075"/>
            <a:chExt cx="1962600" cy="225300"/>
          </a:xfrm>
        </p:grpSpPr>
        <p:sp>
          <p:nvSpPr>
            <p:cNvPr id="9359" name="Google Shape;9359;p7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73"/>
          <p:cNvGrpSpPr/>
          <p:nvPr/>
        </p:nvGrpSpPr>
        <p:grpSpPr>
          <a:xfrm>
            <a:off x="2610543" y="3214137"/>
            <a:ext cx="1411629" cy="153761"/>
            <a:chOff x="3558802" y="4011427"/>
            <a:chExt cx="1866000" cy="111300"/>
          </a:xfrm>
        </p:grpSpPr>
        <p:sp>
          <p:nvSpPr>
            <p:cNvPr id="9362" name="Google Shape;9362;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73"/>
          <p:cNvGrpSpPr/>
          <p:nvPr/>
        </p:nvGrpSpPr>
        <p:grpSpPr>
          <a:xfrm>
            <a:off x="2610235" y="2419536"/>
            <a:ext cx="1383503" cy="119749"/>
            <a:chOff x="3465975" y="2270276"/>
            <a:chExt cx="1986364" cy="171929"/>
          </a:xfrm>
        </p:grpSpPr>
        <p:sp>
          <p:nvSpPr>
            <p:cNvPr id="9365" name="Google Shape;9365;p7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73"/>
          <p:cNvGrpSpPr/>
          <p:nvPr/>
        </p:nvGrpSpPr>
        <p:grpSpPr>
          <a:xfrm>
            <a:off x="2621243" y="3783187"/>
            <a:ext cx="1369531" cy="195460"/>
            <a:chOff x="723300" y="4253549"/>
            <a:chExt cx="2276482" cy="324900"/>
          </a:xfrm>
        </p:grpSpPr>
        <p:sp>
          <p:nvSpPr>
            <p:cNvPr id="9374" name="Google Shape;9374;p7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73"/>
          <p:cNvGrpSpPr/>
          <p:nvPr/>
        </p:nvGrpSpPr>
        <p:grpSpPr>
          <a:xfrm>
            <a:off x="2610803" y="3484367"/>
            <a:ext cx="1389066" cy="180119"/>
            <a:chOff x="705948" y="3788465"/>
            <a:chExt cx="2308953" cy="299400"/>
          </a:xfrm>
        </p:grpSpPr>
        <p:sp>
          <p:nvSpPr>
            <p:cNvPr id="9380" name="Google Shape;9380;p7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73"/>
          <p:cNvGrpSpPr/>
          <p:nvPr/>
        </p:nvGrpSpPr>
        <p:grpSpPr>
          <a:xfrm>
            <a:off x="2658741" y="4097347"/>
            <a:ext cx="1304609" cy="294074"/>
            <a:chOff x="2658741" y="4097347"/>
            <a:chExt cx="1304609" cy="294074"/>
          </a:xfrm>
        </p:grpSpPr>
        <p:grpSp>
          <p:nvGrpSpPr>
            <p:cNvPr id="9386" name="Google Shape;9386;p73"/>
            <p:cNvGrpSpPr/>
            <p:nvPr/>
          </p:nvGrpSpPr>
          <p:grpSpPr>
            <a:xfrm>
              <a:off x="2658741" y="4097347"/>
              <a:ext cx="118572" cy="294074"/>
              <a:chOff x="3343310" y="4475555"/>
              <a:chExt cx="127717" cy="316753"/>
            </a:xfrm>
          </p:grpSpPr>
          <p:sp>
            <p:nvSpPr>
              <p:cNvPr id="9387" name="Google Shape;9387;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73"/>
            <p:cNvGrpSpPr/>
            <p:nvPr/>
          </p:nvGrpSpPr>
          <p:grpSpPr>
            <a:xfrm>
              <a:off x="3815519" y="4098388"/>
              <a:ext cx="147831" cy="291991"/>
              <a:chOff x="3527539" y="4476677"/>
              <a:chExt cx="159232" cy="314510"/>
            </a:xfrm>
          </p:grpSpPr>
          <p:sp>
            <p:nvSpPr>
              <p:cNvPr id="9390" name="Google Shape;9390;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73"/>
            <p:cNvGrpSpPr/>
            <p:nvPr/>
          </p:nvGrpSpPr>
          <p:grpSpPr>
            <a:xfrm>
              <a:off x="3511696" y="4098388"/>
              <a:ext cx="147831" cy="291991"/>
              <a:chOff x="3527539" y="4476677"/>
              <a:chExt cx="159232" cy="314510"/>
            </a:xfrm>
          </p:grpSpPr>
          <p:sp>
            <p:nvSpPr>
              <p:cNvPr id="9393" name="Google Shape;9393;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73"/>
            <p:cNvGrpSpPr/>
            <p:nvPr/>
          </p:nvGrpSpPr>
          <p:grpSpPr>
            <a:xfrm>
              <a:off x="3207874" y="4098388"/>
              <a:ext cx="147831" cy="291991"/>
              <a:chOff x="3527539" y="4476677"/>
              <a:chExt cx="159232" cy="314510"/>
            </a:xfrm>
          </p:grpSpPr>
          <p:sp>
            <p:nvSpPr>
              <p:cNvPr id="9396" name="Google Shape;9396;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8" name="Google Shape;9398;p73"/>
            <p:cNvGrpSpPr/>
            <p:nvPr/>
          </p:nvGrpSpPr>
          <p:grpSpPr>
            <a:xfrm>
              <a:off x="2933305" y="4097347"/>
              <a:ext cx="118572" cy="294074"/>
              <a:chOff x="3343310" y="4475555"/>
              <a:chExt cx="127717" cy="316753"/>
            </a:xfrm>
          </p:grpSpPr>
          <p:sp>
            <p:nvSpPr>
              <p:cNvPr id="9399" name="Google Shape;9399;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01" name="Google Shape;9401;p73"/>
          <p:cNvGrpSpPr/>
          <p:nvPr/>
        </p:nvGrpSpPr>
        <p:grpSpPr>
          <a:xfrm>
            <a:off x="4277571" y="2080469"/>
            <a:ext cx="1433821" cy="191501"/>
            <a:chOff x="4273350" y="2080469"/>
            <a:chExt cx="1433821" cy="191501"/>
          </a:xfrm>
        </p:grpSpPr>
        <p:grpSp>
          <p:nvGrpSpPr>
            <p:cNvPr id="9402" name="Google Shape;9402;p73"/>
            <p:cNvGrpSpPr/>
            <p:nvPr/>
          </p:nvGrpSpPr>
          <p:grpSpPr>
            <a:xfrm>
              <a:off x="4273350" y="2080469"/>
              <a:ext cx="1433821" cy="0"/>
              <a:chOff x="5224975" y="2962250"/>
              <a:chExt cx="1544400" cy="0"/>
            </a:xfrm>
          </p:grpSpPr>
          <p:cxnSp>
            <p:nvCxnSpPr>
              <p:cNvPr id="9403" name="Google Shape;9403;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04" name="Google Shape;9404;p73"/>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405" name="Google Shape;9405;p73"/>
            <p:cNvGrpSpPr/>
            <p:nvPr/>
          </p:nvGrpSpPr>
          <p:grpSpPr>
            <a:xfrm>
              <a:off x="4273350" y="2271969"/>
              <a:ext cx="1433821" cy="0"/>
              <a:chOff x="5224975" y="2962250"/>
              <a:chExt cx="1544400" cy="0"/>
            </a:xfrm>
          </p:grpSpPr>
          <p:cxnSp>
            <p:nvCxnSpPr>
              <p:cNvPr id="9406" name="Google Shape;9406;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07" name="Google Shape;9407;p73"/>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408" name="Google Shape;9408;p73"/>
          <p:cNvGrpSpPr/>
          <p:nvPr/>
        </p:nvGrpSpPr>
        <p:grpSpPr>
          <a:xfrm>
            <a:off x="4279126" y="1183036"/>
            <a:ext cx="1430711" cy="743389"/>
            <a:chOff x="5159450" y="1919950"/>
            <a:chExt cx="1541050" cy="862500"/>
          </a:xfrm>
        </p:grpSpPr>
        <p:sp>
          <p:nvSpPr>
            <p:cNvPr id="9409" name="Google Shape;9409;p7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410" name="Google Shape;9410;p73"/>
            <p:cNvGrpSpPr/>
            <p:nvPr/>
          </p:nvGrpSpPr>
          <p:grpSpPr>
            <a:xfrm>
              <a:off x="5159450" y="1919950"/>
              <a:ext cx="1541050" cy="862500"/>
              <a:chOff x="5159450" y="1919950"/>
              <a:chExt cx="1541050" cy="862500"/>
            </a:xfrm>
          </p:grpSpPr>
          <p:cxnSp>
            <p:nvCxnSpPr>
              <p:cNvPr id="9411" name="Google Shape;9411;p7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12" name="Google Shape;9412;p7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13" name="Google Shape;9413;p73"/>
          <p:cNvGrpSpPr/>
          <p:nvPr/>
        </p:nvGrpSpPr>
        <p:grpSpPr>
          <a:xfrm>
            <a:off x="4269239" y="2406364"/>
            <a:ext cx="1450484" cy="1052087"/>
            <a:chOff x="5230575" y="1554475"/>
            <a:chExt cx="2137150" cy="1550150"/>
          </a:xfrm>
        </p:grpSpPr>
        <p:sp>
          <p:nvSpPr>
            <p:cNvPr id="9414" name="Google Shape;9414;p7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73"/>
          <p:cNvGrpSpPr/>
          <p:nvPr/>
        </p:nvGrpSpPr>
        <p:grpSpPr>
          <a:xfrm rot="10800000">
            <a:off x="4285790" y="3498553"/>
            <a:ext cx="1417383" cy="887946"/>
            <a:chOff x="5645403" y="2920021"/>
            <a:chExt cx="2650800" cy="2180614"/>
          </a:xfrm>
        </p:grpSpPr>
        <p:sp>
          <p:nvSpPr>
            <p:cNvPr id="9428" name="Google Shape;9428;p7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9" name="Google Shape;9429;p73"/>
            <p:cNvCxnSpPr>
              <a:stCxn id="942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30" name="Google Shape;9430;p7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1" name="Google Shape;9431;p73"/>
            <p:cNvCxnSpPr>
              <a:endCxn id="943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432" name="Google Shape;9432;p7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3" name="Google Shape;9433;p73"/>
            <p:cNvCxnSpPr>
              <a:stCxn id="943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34" name="Google Shape;9434;p7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5" name="Google Shape;9435;p73"/>
            <p:cNvCxnSpPr>
              <a:endCxn id="943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36" name="Google Shape;9436;p73"/>
          <p:cNvGrpSpPr/>
          <p:nvPr/>
        </p:nvGrpSpPr>
        <p:grpSpPr>
          <a:xfrm>
            <a:off x="7386150" y="2401908"/>
            <a:ext cx="1071743" cy="1021579"/>
            <a:chOff x="7189833" y="2022667"/>
            <a:chExt cx="1251159" cy="1192597"/>
          </a:xfrm>
        </p:grpSpPr>
        <p:sp>
          <p:nvSpPr>
            <p:cNvPr id="9437" name="Google Shape;9437;p7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73"/>
          <p:cNvGrpSpPr/>
          <p:nvPr/>
        </p:nvGrpSpPr>
        <p:grpSpPr>
          <a:xfrm>
            <a:off x="727421" y="2828315"/>
            <a:ext cx="1695374" cy="1560837"/>
            <a:chOff x="727421" y="2828315"/>
            <a:chExt cx="1695374" cy="1560837"/>
          </a:xfrm>
        </p:grpSpPr>
        <p:grpSp>
          <p:nvGrpSpPr>
            <p:cNvPr id="9442" name="Google Shape;9442;p73"/>
            <p:cNvGrpSpPr/>
            <p:nvPr/>
          </p:nvGrpSpPr>
          <p:grpSpPr>
            <a:xfrm>
              <a:off x="819108" y="2882501"/>
              <a:ext cx="103104" cy="1426186"/>
              <a:chOff x="4674013" y="3100904"/>
              <a:chExt cx="122758" cy="1698043"/>
            </a:xfrm>
          </p:grpSpPr>
          <p:sp>
            <p:nvSpPr>
              <p:cNvPr id="9443" name="Google Shape;9443;p7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73"/>
            <p:cNvGrpSpPr/>
            <p:nvPr/>
          </p:nvGrpSpPr>
          <p:grpSpPr>
            <a:xfrm>
              <a:off x="1062475" y="2882501"/>
              <a:ext cx="103104" cy="1426186"/>
              <a:chOff x="4940438" y="3100904"/>
              <a:chExt cx="122758" cy="1698043"/>
            </a:xfrm>
          </p:grpSpPr>
          <p:sp>
            <p:nvSpPr>
              <p:cNvPr id="9451" name="Google Shape;9451;p7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73"/>
            <p:cNvGrpSpPr/>
            <p:nvPr/>
          </p:nvGrpSpPr>
          <p:grpSpPr>
            <a:xfrm>
              <a:off x="1299324" y="2882501"/>
              <a:ext cx="103104" cy="1426186"/>
              <a:chOff x="5206863" y="3100904"/>
              <a:chExt cx="122758" cy="1698043"/>
            </a:xfrm>
          </p:grpSpPr>
          <p:sp>
            <p:nvSpPr>
              <p:cNvPr id="9459" name="Google Shape;9459;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73"/>
            <p:cNvGrpSpPr/>
            <p:nvPr/>
          </p:nvGrpSpPr>
          <p:grpSpPr>
            <a:xfrm>
              <a:off x="1786057" y="2882501"/>
              <a:ext cx="103104" cy="1426186"/>
              <a:chOff x="6006138" y="3143629"/>
              <a:chExt cx="122758" cy="1698043"/>
            </a:xfrm>
          </p:grpSpPr>
          <p:sp>
            <p:nvSpPr>
              <p:cNvPr id="9467" name="Google Shape;9467;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73"/>
            <p:cNvGrpSpPr/>
            <p:nvPr/>
          </p:nvGrpSpPr>
          <p:grpSpPr>
            <a:xfrm>
              <a:off x="2029422" y="2882501"/>
              <a:ext cx="103104" cy="1426186"/>
              <a:chOff x="6805413" y="3100904"/>
              <a:chExt cx="122758" cy="1698043"/>
            </a:xfrm>
          </p:grpSpPr>
          <p:sp>
            <p:nvSpPr>
              <p:cNvPr id="9475" name="Google Shape;9475;p7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73"/>
            <p:cNvGrpSpPr/>
            <p:nvPr/>
          </p:nvGrpSpPr>
          <p:grpSpPr>
            <a:xfrm>
              <a:off x="727421" y="2828315"/>
              <a:ext cx="1695374" cy="1560837"/>
              <a:chOff x="734799" y="2782450"/>
              <a:chExt cx="1571100" cy="1577400"/>
            </a:xfrm>
          </p:grpSpPr>
          <p:cxnSp>
            <p:nvCxnSpPr>
              <p:cNvPr id="9483" name="Google Shape;9483;p7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484" name="Google Shape;9484;p7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485" name="Google Shape;9485;p73"/>
            <p:cNvGrpSpPr/>
            <p:nvPr/>
          </p:nvGrpSpPr>
          <p:grpSpPr>
            <a:xfrm>
              <a:off x="2272795" y="2882501"/>
              <a:ext cx="103104" cy="1426186"/>
              <a:chOff x="5206863" y="3100904"/>
              <a:chExt cx="122758" cy="1698043"/>
            </a:xfrm>
          </p:grpSpPr>
          <p:sp>
            <p:nvSpPr>
              <p:cNvPr id="9486" name="Google Shape;9486;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73"/>
            <p:cNvGrpSpPr/>
            <p:nvPr/>
          </p:nvGrpSpPr>
          <p:grpSpPr>
            <a:xfrm>
              <a:off x="1542694" y="2882501"/>
              <a:ext cx="103104" cy="1426186"/>
              <a:chOff x="6006138" y="3143629"/>
              <a:chExt cx="122758" cy="1698043"/>
            </a:xfrm>
          </p:grpSpPr>
          <p:sp>
            <p:nvSpPr>
              <p:cNvPr id="9494" name="Google Shape;9494;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01" name="Google Shape;9501;p73"/>
          <p:cNvGrpSpPr/>
          <p:nvPr/>
        </p:nvGrpSpPr>
        <p:grpSpPr>
          <a:xfrm>
            <a:off x="5936000" y="2405887"/>
            <a:ext cx="1248543" cy="1025319"/>
            <a:chOff x="5183758" y="1210600"/>
            <a:chExt cx="3605380" cy="2960783"/>
          </a:xfrm>
        </p:grpSpPr>
        <p:sp>
          <p:nvSpPr>
            <p:cNvPr id="9502" name="Google Shape;9502;p7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6" name="Google Shape;9506;p7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507" name="Google Shape;9507;p7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508" name="Google Shape;9508;p7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509" name="Google Shape;9509;p7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510" name="Google Shape;9510;p7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73"/>
          <p:cNvGrpSpPr/>
          <p:nvPr/>
        </p:nvGrpSpPr>
        <p:grpSpPr>
          <a:xfrm>
            <a:off x="5793062" y="3544204"/>
            <a:ext cx="2664831" cy="843440"/>
            <a:chOff x="5916567" y="1099697"/>
            <a:chExt cx="2556683" cy="809211"/>
          </a:xfrm>
        </p:grpSpPr>
        <p:sp>
          <p:nvSpPr>
            <p:cNvPr id="9512" name="Google Shape;9512;p7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3"/>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73"/>
          <p:cNvGrpSpPr/>
          <p:nvPr/>
        </p:nvGrpSpPr>
        <p:grpSpPr>
          <a:xfrm>
            <a:off x="5900602" y="1193063"/>
            <a:ext cx="1299851" cy="1023338"/>
            <a:chOff x="5900602" y="1193063"/>
            <a:chExt cx="1299851" cy="1023338"/>
          </a:xfrm>
        </p:grpSpPr>
        <p:grpSp>
          <p:nvGrpSpPr>
            <p:cNvPr id="9521" name="Google Shape;9521;p73"/>
            <p:cNvGrpSpPr/>
            <p:nvPr/>
          </p:nvGrpSpPr>
          <p:grpSpPr>
            <a:xfrm>
              <a:off x="6743564" y="1193063"/>
              <a:ext cx="456889" cy="700379"/>
              <a:chOff x="6743564" y="1193063"/>
              <a:chExt cx="456889" cy="700379"/>
            </a:xfrm>
          </p:grpSpPr>
          <p:grpSp>
            <p:nvGrpSpPr>
              <p:cNvPr id="9522" name="Google Shape;9522;p73"/>
              <p:cNvGrpSpPr/>
              <p:nvPr/>
            </p:nvGrpSpPr>
            <p:grpSpPr>
              <a:xfrm>
                <a:off x="6743564" y="1690731"/>
                <a:ext cx="214402" cy="202710"/>
                <a:chOff x="6743564" y="1690731"/>
                <a:chExt cx="214402" cy="202710"/>
              </a:xfrm>
            </p:grpSpPr>
            <p:sp>
              <p:nvSpPr>
                <p:cNvPr id="9523" name="Google Shape;9523;p73"/>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3"/>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73"/>
              <p:cNvGrpSpPr/>
              <p:nvPr/>
            </p:nvGrpSpPr>
            <p:grpSpPr>
              <a:xfrm>
                <a:off x="6915505" y="1193063"/>
                <a:ext cx="284947" cy="589637"/>
                <a:chOff x="6915505" y="1193063"/>
                <a:chExt cx="284947" cy="589637"/>
              </a:xfrm>
            </p:grpSpPr>
            <p:sp>
              <p:nvSpPr>
                <p:cNvPr id="9526" name="Google Shape;9526;p7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7" name="Google Shape;9527;p73"/>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28" name="Google Shape;9528;p73"/>
            <p:cNvGrpSpPr/>
            <p:nvPr/>
          </p:nvGrpSpPr>
          <p:grpSpPr>
            <a:xfrm>
              <a:off x="6520337" y="1193063"/>
              <a:ext cx="341815" cy="801589"/>
              <a:chOff x="6520337" y="1193063"/>
              <a:chExt cx="341815" cy="801589"/>
            </a:xfrm>
          </p:grpSpPr>
          <p:grpSp>
            <p:nvGrpSpPr>
              <p:cNvPr id="9529" name="Google Shape;9529;p73"/>
              <p:cNvGrpSpPr/>
              <p:nvPr/>
            </p:nvGrpSpPr>
            <p:grpSpPr>
              <a:xfrm>
                <a:off x="6520337" y="1589527"/>
                <a:ext cx="213950" cy="405125"/>
                <a:chOff x="6520337" y="1589527"/>
                <a:chExt cx="213950" cy="405125"/>
              </a:xfrm>
            </p:grpSpPr>
            <p:sp>
              <p:nvSpPr>
                <p:cNvPr id="9530" name="Google Shape;9530;p7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3"/>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73"/>
              <p:cNvGrpSpPr/>
              <p:nvPr/>
            </p:nvGrpSpPr>
            <p:grpSpPr>
              <a:xfrm>
                <a:off x="6577204" y="1193063"/>
                <a:ext cx="284947" cy="453562"/>
                <a:chOff x="6577204" y="1193063"/>
                <a:chExt cx="284947" cy="453562"/>
              </a:xfrm>
            </p:grpSpPr>
            <p:sp>
              <p:nvSpPr>
                <p:cNvPr id="9533" name="Google Shape;9533;p7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4" name="Google Shape;9534;p73"/>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35" name="Google Shape;9535;p73"/>
            <p:cNvGrpSpPr/>
            <p:nvPr/>
          </p:nvGrpSpPr>
          <p:grpSpPr>
            <a:xfrm>
              <a:off x="6238903" y="1193063"/>
              <a:ext cx="300475" cy="901782"/>
              <a:chOff x="6238903" y="1193063"/>
              <a:chExt cx="300475" cy="901782"/>
            </a:xfrm>
          </p:grpSpPr>
          <p:grpSp>
            <p:nvGrpSpPr>
              <p:cNvPr id="9536" name="Google Shape;9536;p73"/>
              <p:cNvGrpSpPr/>
              <p:nvPr/>
            </p:nvGrpSpPr>
            <p:grpSpPr>
              <a:xfrm>
                <a:off x="6290865" y="1489315"/>
                <a:ext cx="248514" cy="605530"/>
                <a:chOff x="6290865" y="1489315"/>
                <a:chExt cx="248514" cy="605530"/>
              </a:xfrm>
            </p:grpSpPr>
            <p:sp>
              <p:nvSpPr>
                <p:cNvPr id="9537" name="Google Shape;9537;p7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3"/>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73"/>
              <p:cNvGrpSpPr/>
              <p:nvPr/>
            </p:nvGrpSpPr>
            <p:grpSpPr>
              <a:xfrm>
                <a:off x="6238903" y="1193063"/>
                <a:ext cx="284947" cy="327512"/>
                <a:chOff x="6238903" y="1193063"/>
                <a:chExt cx="284947" cy="327512"/>
              </a:xfrm>
            </p:grpSpPr>
            <p:sp>
              <p:nvSpPr>
                <p:cNvPr id="9540" name="Google Shape;9540;p7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1" name="Google Shape;9541;p73"/>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42" name="Google Shape;9542;p73"/>
            <p:cNvGrpSpPr/>
            <p:nvPr/>
          </p:nvGrpSpPr>
          <p:grpSpPr>
            <a:xfrm>
              <a:off x="5900602" y="1193063"/>
              <a:ext cx="444345" cy="1023338"/>
              <a:chOff x="5900602" y="1193063"/>
              <a:chExt cx="444345" cy="1023338"/>
            </a:xfrm>
          </p:grpSpPr>
          <p:grpSp>
            <p:nvGrpSpPr>
              <p:cNvPr id="9543" name="Google Shape;9543;p73"/>
              <p:cNvGrpSpPr/>
              <p:nvPr/>
            </p:nvGrpSpPr>
            <p:grpSpPr>
              <a:xfrm>
                <a:off x="6046501" y="1367785"/>
                <a:ext cx="298446" cy="848616"/>
                <a:chOff x="6046501" y="1367785"/>
                <a:chExt cx="298446" cy="848616"/>
              </a:xfrm>
            </p:grpSpPr>
            <p:sp>
              <p:nvSpPr>
                <p:cNvPr id="9544" name="Google Shape;9544;p7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3"/>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73"/>
              <p:cNvGrpSpPr/>
              <p:nvPr/>
            </p:nvGrpSpPr>
            <p:grpSpPr>
              <a:xfrm>
                <a:off x="5900602" y="1193063"/>
                <a:ext cx="284947" cy="182312"/>
                <a:chOff x="5900602" y="1193063"/>
                <a:chExt cx="284947" cy="182312"/>
              </a:xfrm>
            </p:grpSpPr>
            <p:sp>
              <p:nvSpPr>
                <p:cNvPr id="9547" name="Google Shape;9547;p7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8" name="Google Shape;9548;p7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49" name="Google Shape;9549;p73"/>
          <p:cNvGrpSpPr/>
          <p:nvPr/>
        </p:nvGrpSpPr>
        <p:grpSpPr>
          <a:xfrm>
            <a:off x="7238484" y="1193208"/>
            <a:ext cx="1219413" cy="1051365"/>
            <a:chOff x="7287122" y="1165658"/>
            <a:chExt cx="1219413" cy="1051365"/>
          </a:xfrm>
        </p:grpSpPr>
        <p:grpSp>
          <p:nvGrpSpPr>
            <p:cNvPr id="9550" name="Google Shape;9550;p73"/>
            <p:cNvGrpSpPr/>
            <p:nvPr/>
          </p:nvGrpSpPr>
          <p:grpSpPr>
            <a:xfrm>
              <a:off x="7287122" y="1969723"/>
              <a:ext cx="1219413" cy="247300"/>
              <a:chOff x="7287122" y="1969723"/>
              <a:chExt cx="1219413" cy="247300"/>
            </a:xfrm>
          </p:grpSpPr>
          <p:sp>
            <p:nvSpPr>
              <p:cNvPr id="9551" name="Google Shape;9551;p7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2" name="Google Shape;9552;p73"/>
              <p:cNvGrpSpPr/>
              <p:nvPr/>
            </p:nvGrpSpPr>
            <p:grpSpPr>
              <a:xfrm>
                <a:off x="7287122" y="2063892"/>
                <a:ext cx="1151753" cy="73428"/>
                <a:chOff x="7287122" y="2063892"/>
                <a:chExt cx="1151753" cy="73428"/>
              </a:xfrm>
            </p:grpSpPr>
            <p:sp>
              <p:nvSpPr>
                <p:cNvPr id="9553" name="Google Shape;9553;p7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4" name="Google Shape;9554;p7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55" name="Google Shape;9555;p73"/>
            <p:cNvGrpSpPr/>
            <p:nvPr/>
          </p:nvGrpSpPr>
          <p:grpSpPr>
            <a:xfrm>
              <a:off x="7287122" y="1712201"/>
              <a:ext cx="1219403" cy="246767"/>
              <a:chOff x="7287122" y="1712201"/>
              <a:chExt cx="1219403" cy="246767"/>
            </a:xfrm>
          </p:grpSpPr>
          <p:sp>
            <p:nvSpPr>
              <p:cNvPr id="9556" name="Google Shape;9556;p7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7" name="Google Shape;9557;p73"/>
              <p:cNvGrpSpPr/>
              <p:nvPr/>
            </p:nvGrpSpPr>
            <p:grpSpPr>
              <a:xfrm>
                <a:off x="7287122" y="1842861"/>
                <a:ext cx="1005303" cy="73419"/>
                <a:chOff x="7287122" y="1842861"/>
                <a:chExt cx="1005303" cy="73419"/>
              </a:xfrm>
            </p:grpSpPr>
            <p:sp>
              <p:nvSpPr>
                <p:cNvPr id="9558" name="Google Shape;9558;p7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9" name="Google Shape;9559;p7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60" name="Google Shape;9560;p73"/>
            <p:cNvGrpSpPr/>
            <p:nvPr/>
          </p:nvGrpSpPr>
          <p:grpSpPr>
            <a:xfrm>
              <a:off x="7287122" y="1447520"/>
              <a:ext cx="1219403" cy="286667"/>
              <a:chOff x="7287122" y="1447520"/>
              <a:chExt cx="1219403" cy="286667"/>
            </a:xfrm>
          </p:grpSpPr>
          <p:sp>
            <p:nvSpPr>
              <p:cNvPr id="9561" name="Google Shape;9561;p7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2" name="Google Shape;9562;p73"/>
              <p:cNvGrpSpPr/>
              <p:nvPr/>
            </p:nvGrpSpPr>
            <p:grpSpPr>
              <a:xfrm>
                <a:off x="7287122" y="1581977"/>
                <a:ext cx="852803" cy="73428"/>
                <a:chOff x="7287122" y="1581977"/>
                <a:chExt cx="852803" cy="73428"/>
              </a:xfrm>
            </p:grpSpPr>
            <p:sp>
              <p:nvSpPr>
                <p:cNvPr id="9563" name="Google Shape;9563;p7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4" name="Google Shape;9564;p7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565" name="Google Shape;9565;p73"/>
            <p:cNvGrpSpPr/>
            <p:nvPr/>
          </p:nvGrpSpPr>
          <p:grpSpPr>
            <a:xfrm>
              <a:off x="7287122" y="1165658"/>
              <a:ext cx="1219403" cy="344253"/>
              <a:chOff x="7287122" y="1165658"/>
              <a:chExt cx="1219403" cy="344253"/>
            </a:xfrm>
          </p:grpSpPr>
          <p:sp>
            <p:nvSpPr>
              <p:cNvPr id="9566" name="Google Shape;9566;p7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7" name="Google Shape;9567;p73"/>
              <p:cNvGrpSpPr/>
              <p:nvPr/>
            </p:nvGrpSpPr>
            <p:grpSpPr>
              <a:xfrm>
                <a:off x="7287122" y="1341025"/>
                <a:ext cx="695703" cy="73419"/>
                <a:chOff x="7287122" y="1341025"/>
                <a:chExt cx="695703" cy="73419"/>
              </a:xfrm>
            </p:grpSpPr>
            <p:sp>
              <p:nvSpPr>
                <p:cNvPr id="9568" name="Google Shape;9568;p7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9" name="Google Shape;9569;p7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73" name="Shape 9573"/>
        <p:cNvGrpSpPr/>
        <p:nvPr/>
      </p:nvGrpSpPr>
      <p:grpSpPr>
        <a:xfrm>
          <a:off x="0" y="0"/>
          <a:ext cx="0" cy="0"/>
          <a:chOff x="0" y="0"/>
          <a:chExt cx="0" cy="0"/>
        </a:xfrm>
      </p:grpSpPr>
      <p:sp>
        <p:nvSpPr>
          <p:cNvPr id="9574" name="Google Shape;9574;p7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575" name="Google Shape;9575;p74"/>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576" name="Google Shape;9576;p74"/>
          <p:cNvGrpSpPr/>
          <p:nvPr/>
        </p:nvGrpSpPr>
        <p:grpSpPr>
          <a:xfrm>
            <a:off x="866243" y="2291587"/>
            <a:ext cx="415546" cy="355053"/>
            <a:chOff x="866243" y="2291587"/>
            <a:chExt cx="415546" cy="355053"/>
          </a:xfrm>
        </p:grpSpPr>
        <p:sp>
          <p:nvSpPr>
            <p:cNvPr id="9577" name="Google Shape;9577;p74"/>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4"/>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4"/>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4"/>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4"/>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2" name="Google Shape;9582;p74"/>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3" name="Google Shape;9583;p74"/>
          <p:cNvGrpSpPr/>
          <p:nvPr/>
        </p:nvGrpSpPr>
        <p:grpSpPr>
          <a:xfrm>
            <a:off x="1958520" y="2302574"/>
            <a:ext cx="359213" cy="327807"/>
            <a:chOff x="1958520" y="2302574"/>
            <a:chExt cx="359213" cy="327807"/>
          </a:xfrm>
        </p:grpSpPr>
        <p:sp>
          <p:nvSpPr>
            <p:cNvPr id="9584" name="Google Shape;9584;p74"/>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4"/>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4"/>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74"/>
          <p:cNvGrpSpPr/>
          <p:nvPr/>
        </p:nvGrpSpPr>
        <p:grpSpPr>
          <a:xfrm>
            <a:off x="2579882" y="2287427"/>
            <a:ext cx="207582" cy="359594"/>
            <a:chOff x="2656082" y="2287427"/>
            <a:chExt cx="207582" cy="359594"/>
          </a:xfrm>
        </p:grpSpPr>
        <p:sp>
          <p:nvSpPr>
            <p:cNvPr id="9588" name="Google Shape;9588;p74"/>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4"/>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4"/>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4"/>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74"/>
          <p:cNvGrpSpPr/>
          <p:nvPr/>
        </p:nvGrpSpPr>
        <p:grpSpPr>
          <a:xfrm>
            <a:off x="3049653" y="2321468"/>
            <a:ext cx="362991" cy="290018"/>
            <a:chOff x="3049653" y="2321468"/>
            <a:chExt cx="362991" cy="290018"/>
          </a:xfrm>
        </p:grpSpPr>
        <p:sp>
          <p:nvSpPr>
            <p:cNvPr id="9593" name="Google Shape;9593;p74"/>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4"/>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4"/>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4"/>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74"/>
          <p:cNvGrpSpPr/>
          <p:nvPr/>
        </p:nvGrpSpPr>
        <p:grpSpPr>
          <a:xfrm>
            <a:off x="3564243" y="2289904"/>
            <a:ext cx="422342" cy="355243"/>
            <a:chOff x="3564243" y="2289904"/>
            <a:chExt cx="422342" cy="355243"/>
          </a:xfrm>
        </p:grpSpPr>
        <p:sp>
          <p:nvSpPr>
            <p:cNvPr id="9598" name="Google Shape;9598;p74"/>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4"/>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4"/>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4"/>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4"/>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3" name="Google Shape;9603;p74"/>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4" name="Google Shape;9604;p74"/>
          <p:cNvGrpSpPr/>
          <p:nvPr/>
        </p:nvGrpSpPr>
        <p:grpSpPr>
          <a:xfrm>
            <a:off x="4687894" y="2289713"/>
            <a:ext cx="359594" cy="353909"/>
            <a:chOff x="4687894" y="2289713"/>
            <a:chExt cx="359594" cy="353909"/>
          </a:xfrm>
        </p:grpSpPr>
        <p:sp>
          <p:nvSpPr>
            <p:cNvPr id="9605" name="Google Shape;9605;p74"/>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4"/>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4"/>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8" name="Google Shape;9608;p74"/>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9" name="Google Shape;9609;p74"/>
          <p:cNvGrpSpPr/>
          <p:nvPr/>
        </p:nvGrpSpPr>
        <p:grpSpPr>
          <a:xfrm>
            <a:off x="6372624" y="2308227"/>
            <a:ext cx="263567" cy="317614"/>
            <a:chOff x="6421399" y="2308227"/>
            <a:chExt cx="263567" cy="317614"/>
          </a:xfrm>
        </p:grpSpPr>
        <p:sp>
          <p:nvSpPr>
            <p:cNvPr id="9610" name="Google Shape;9610;p74"/>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4"/>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4"/>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4"/>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74"/>
          <p:cNvGrpSpPr/>
          <p:nvPr/>
        </p:nvGrpSpPr>
        <p:grpSpPr>
          <a:xfrm>
            <a:off x="6870193" y="2295620"/>
            <a:ext cx="360356" cy="343462"/>
            <a:chOff x="6870193" y="2295620"/>
            <a:chExt cx="360356" cy="343462"/>
          </a:xfrm>
        </p:grpSpPr>
        <p:sp>
          <p:nvSpPr>
            <p:cNvPr id="9615" name="Google Shape;9615;p74"/>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4"/>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74"/>
          <p:cNvGrpSpPr/>
          <p:nvPr/>
        </p:nvGrpSpPr>
        <p:grpSpPr>
          <a:xfrm>
            <a:off x="7441465" y="2302860"/>
            <a:ext cx="342192" cy="327140"/>
            <a:chOff x="7441465" y="2302860"/>
            <a:chExt cx="342192" cy="327140"/>
          </a:xfrm>
        </p:grpSpPr>
        <p:sp>
          <p:nvSpPr>
            <p:cNvPr id="9618" name="Google Shape;9618;p74"/>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4"/>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74"/>
          <p:cNvGrpSpPr/>
          <p:nvPr/>
        </p:nvGrpSpPr>
        <p:grpSpPr>
          <a:xfrm>
            <a:off x="7989683" y="2350207"/>
            <a:ext cx="332761" cy="234066"/>
            <a:chOff x="7989683" y="2350207"/>
            <a:chExt cx="332761" cy="234066"/>
          </a:xfrm>
        </p:grpSpPr>
        <p:sp>
          <p:nvSpPr>
            <p:cNvPr id="9621" name="Google Shape;9621;p74"/>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4"/>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4"/>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4"/>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4"/>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4"/>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74"/>
          <p:cNvGrpSpPr/>
          <p:nvPr/>
        </p:nvGrpSpPr>
        <p:grpSpPr>
          <a:xfrm>
            <a:off x="5823294" y="2309751"/>
            <a:ext cx="315327" cy="314978"/>
            <a:chOff x="5823294" y="2309751"/>
            <a:chExt cx="315327" cy="314978"/>
          </a:xfrm>
        </p:grpSpPr>
        <p:sp>
          <p:nvSpPr>
            <p:cNvPr id="9628" name="Google Shape;9628;p74"/>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4"/>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4"/>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4"/>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4"/>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4"/>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4"/>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4"/>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4"/>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4"/>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4"/>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4"/>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4"/>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4"/>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4"/>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4"/>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4"/>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74"/>
          <p:cNvGrpSpPr/>
          <p:nvPr/>
        </p:nvGrpSpPr>
        <p:grpSpPr>
          <a:xfrm>
            <a:off x="2497275" y="2744159"/>
            <a:ext cx="370930" cy="370549"/>
            <a:chOff x="2497275" y="2744159"/>
            <a:chExt cx="370930" cy="370549"/>
          </a:xfrm>
        </p:grpSpPr>
        <p:sp>
          <p:nvSpPr>
            <p:cNvPr id="9646" name="Google Shape;9646;p74"/>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4"/>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4"/>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4"/>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4"/>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4"/>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74"/>
          <p:cNvGrpSpPr/>
          <p:nvPr/>
        </p:nvGrpSpPr>
        <p:grpSpPr>
          <a:xfrm>
            <a:off x="860940" y="2746477"/>
            <a:ext cx="371883" cy="365691"/>
            <a:chOff x="860940" y="2746477"/>
            <a:chExt cx="371883" cy="365691"/>
          </a:xfrm>
        </p:grpSpPr>
        <p:sp>
          <p:nvSpPr>
            <p:cNvPr id="9653" name="Google Shape;9653;p74"/>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4"/>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4"/>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4"/>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4"/>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74"/>
          <p:cNvGrpSpPr/>
          <p:nvPr/>
        </p:nvGrpSpPr>
        <p:grpSpPr>
          <a:xfrm>
            <a:off x="1493849" y="2775533"/>
            <a:ext cx="283985" cy="341080"/>
            <a:chOff x="1493849" y="2775533"/>
            <a:chExt cx="283985" cy="341080"/>
          </a:xfrm>
        </p:grpSpPr>
        <p:sp>
          <p:nvSpPr>
            <p:cNvPr id="9659" name="Google Shape;9659;p74"/>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4"/>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74"/>
          <p:cNvGrpSpPr/>
          <p:nvPr/>
        </p:nvGrpSpPr>
        <p:grpSpPr>
          <a:xfrm>
            <a:off x="1952836" y="2774422"/>
            <a:ext cx="372835" cy="342573"/>
            <a:chOff x="1952836" y="2774422"/>
            <a:chExt cx="372835" cy="342573"/>
          </a:xfrm>
        </p:grpSpPr>
        <p:sp>
          <p:nvSpPr>
            <p:cNvPr id="9662" name="Google Shape;9662;p74"/>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4"/>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4"/>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74"/>
          <p:cNvGrpSpPr/>
          <p:nvPr/>
        </p:nvGrpSpPr>
        <p:grpSpPr>
          <a:xfrm>
            <a:off x="3079916" y="2744477"/>
            <a:ext cx="332729" cy="372518"/>
            <a:chOff x="3079916" y="2744477"/>
            <a:chExt cx="332729" cy="372518"/>
          </a:xfrm>
        </p:grpSpPr>
        <p:sp>
          <p:nvSpPr>
            <p:cNvPr id="9666" name="Google Shape;9666;p74"/>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4"/>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4"/>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74"/>
          <p:cNvGrpSpPr/>
          <p:nvPr/>
        </p:nvGrpSpPr>
        <p:grpSpPr>
          <a:xfrm>
            <a:off x="3620576" y="2745525"/>
            <a:ext cx="336889" cy="355592"/>
            <a:chOff x="3620576" y="2745525"/>
            <a:chExt cx="336889" cy="355592"/>
          </a:xfrm>
        </p:grpSpPr>
        <p:sp>
          <p:nvSpPr>
            <p:cNvPr id="9670" name="Google Shape;9670;p74"/>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4"/>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74"/>
          <p:cNvGrpSpPr/>
          <p:nvPr/>
        </p:nvGrpSpPr>
        <p:grpSpPr>
          <a:xfrm>
            <a:off x="4126815" y="2760704"/>
            <a:ext cx="380393" cy="363118"/>
            <a:chOff x="4126815" y="2760704"/>
            <a:chExt cx="380393" cy="363118"/>
          </a:xfrm>
        </p:grpSpPr>
        <p:sp>
          <p:nvSpPr>
            <p:cNvPr id="9673" name="Google Shape;9673;p74"/>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4"/>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4"/>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4"/>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74"/>
          <p:cNvGrpSpPr/>
          <p:nvPr/>
        </p:nvGrpSpPr>
        <p:grpSpPr>
          <a:xfrm>
            <a:off x="4675986" y="2745684"/>
            <a:ext cx="381346" cy="368644"/>
            <a:chOff x="4675986" y="2745684"/>
            <a:chExt cx="381346" cy="368644"/>
          </a:xfrm>
        </p:grpSpPr>
        <p:sp>
          <p:nvSpPr>
            <p:cNvPr id="9678" name="Google Shape;9678;p74"/>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4"/>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74"/>
          <p:cNvGrpSpPr/>
          <p:nvPr/>
        </p:nvGrpSpPr>
        <p:grpSpPr>
          <a:xfrm>
            <a:off x="5220616" y="2791061"/>
            <a:ext cx="373185" cy="302466"/>
            <a:chOff x="5220616" y="2791061"/>
            <a:chExt cx="373185" cy="302466"/>
          </a:xfrm>
        </p:grpSpPr>
        <p:sp>
          <p:nvSpPr>
            <p:cNvPr id="9681" name="Google Shape;9681;p74"/>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4"/>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4"/>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4"/>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4"/>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4"/>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4"/>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4"/>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4"/>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4"/>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4"/>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4"/>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4"/>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4"/>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4"/>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4"/>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4"/>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4"/>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9" name="Google Shape;9699;p74"/>
          <p:cNvGrpSpPr/>
          <p:nvPr/>
        </p:nvGrpSpPr>
        <p:grpSpPr>
          <a:xfrm>
            <a:off x="5788661" y="2772517"/>
            <a:ext cx="284366" cy="344097"/>
            <a:chOff x="5864861" y="2772517"/>
            <a:chExt cx="284366" cy="344097"/>
          </a:xfrm>
        </p:grpSpPr>
        <p:sp>
          <p:nvSpPr>
            <p:cNvPr id="9700" name="Google Shape;9700;p74"/>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4"/>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4"/>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4"/>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4"/>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4"/>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6" name="Google Shape;9706;p74"/>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7" name="Google Shape;9707;p74"/>
          <p:cNvGrpSpPr/>
          <p:nvPr/>
        </p:nvGrpSpPr>
        <p:grpSpPr>
          <a:xfrm>
            <a:off x="6974158" y="2789537"/>
            <a:ext cx="255247" cy="327458"/>
            <a:chOff x="6974158" y="2789537"/>
            <a:chExt cx="255247" cy="327458"/>
          </a:xfrm>
        </p:grpSpPr>
        <p:sp>
          <p:nvSpPr>
            <p:cNvPr id="9708" name="Google Shape;9708;p74"/>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4"/>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4"/>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4"/>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4"/>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4"/>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74"/>
          <p:cNvGrpSpPr/>
          <p:nvPr/>
        </p:nvGrpSpPr>
        <p:grpSpPr>
          <a:xfrm>
            <a:off x="7530697" y="2790299"/>
            <a:ext cx="244291" cy="326314"/>
            <a:chOff x="7530697" y="2790299"/>
            <a:chExt cx="244291" cy="326314"/>
          </a:xfrm>
        </p:grpSpPr>
        <p:sp>
          <p:nvSpPr>
            <p:cNvPr id="9715" name="Google Shape;9715;p74"/>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4"/>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4"/>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4"/>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4"/>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4"/>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74"/>
          <p:cNvGrpSpPr/>
          <p:nvPr/>
        </p:nvGrpSpPr>
        <p:grpSpPr>
          <a:xfrm>
            <a:off x="7988191" y="2832248"/>
            <a:ext cx="332348" cy="283985"/>
            <a:chOff x="7988191" y="2832248"/>
            <a:chExt cx="332348" cy="283985"/>
          </a:xfrm>
        </p:grpSpPr>
        <p:sp>
          <p:nvSpPr>
            <p:cNvPr id="9722" name="Google Shape;9722;p74"/>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4"/>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4"/>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5" name="Google Shape;9725;p74"/>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6" name="Google Shape;9726;p74"/>
          <p:cNvGrpSpPr/>
          <p:nvPr/>
        </p:nvGrpSpPr>
        <p:grpSpPr>
          <a:xfrm>
            <a:off x="3588440" y="3258368"/>
            <a:ext cx="364484" cy="262423"/>
            <a:chOff x="3588440" y="3258368"/>
            <a:chExt cx="364484" cy="262423"/>
          </a:xfrm>
        </p:grpSpPr>
        <p:sp>
          <p:nvSpPr>
            <p:cNvPr id="9727" name="Google Shape;9727;p74"/>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4"/>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4"/>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4"/>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4"/>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4"/>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3" name="Google Shape;9733;p74"/>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4" name="Google Shape;9734;p74"/>
          <p:cNvGrpSpPr/>
          <p:nvPr/>
        </p:nvGrpSpPr>
        <p:grpSpPr>
          <a:xfrm>
            <a:off x="5765817" y="3227724"/>
            <a:ext cx="364865" cy="324822"/>
            <a:chOff x="5765817" y="3227724"/>
            <a:chExt cx="364865" cy="324822"/>
          </a:xfrm>
        </p:grpSpPr>
        <p:sp>
          <p:nvSpPr>
            <p:cNvPr id="9735" name="Google Shape;9735;p74"/>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4"/>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4"/>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74"/>
          <p:cNvGrpSpPr/>
          <p:nvPr/>
        </p:nvGrpSpPr>
        <p:grpSpPr>
          <a:xfrm>
            <a:off x="6228583" y="3237664"/>
            <a:ext cx="446539" cy="303895"/>
            <a:chOff x="6228583" y="3237664"/>
            <a:chExt cx="446539" cy="303895"/>
          </a:xfrm>
        </p:grpSpPr>
        <p:sp>
          <p:nvSpPr>
            <p:cNvPr id="9739" name="Google Shape;9739;p74"/>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4"/>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4"/>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4"/>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4"/>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4"/>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4"/>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4"/>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4"/>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4"/>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4"/>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4"/>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4"/>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4"/>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4"/>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4"/>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4"/>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74"/>
          <p:cNvGrpSpPr/>
          <p:nvPr/>
        </p:nvGrpSpPr>
        <p:grpSpPr>
          <a:xfrm>
            <a:off x="865862" y="3207306"/>
            <a:ext cx="364484" cy="364897"/>
            <a:chOff x="865862" y="3207306"/>
            <a:chExt cx="364484" cy="364897"/>
          </a:xfrm>
        </p:grpSpPr>
        <p:sp>
          <p:nvSpPr>
            <p:cNvPr id="9757" name="Google Shape;9757;p74"/>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4"/>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4"/>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4"/>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4"/>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4"/>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4"/>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4"/>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4"/>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4"/>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4"/>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4"/>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4"/>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4"/>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74"/>
          <p:cNvGrpSpPr/>
          <p:nvPr/>
        </p:nvGrpSpPr>
        <p:grpSpPr>
          <a:xfrm>
            <a:off x="1404617" y="3226962"/>
            <a:ext cx="370168" cy="325965"/>
            <a:chOff x="1404617" y="3226962"/>
            <a:chExt cx="370168" cy="325965"/>
          </a:xfrm>
        </p:grpSpPr>
        <p:sp>
          <p:nvSpPr>
            <p:cNvPr id="9772" name="Google Shape;9772;p74"/>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4"/>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4"/>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4"/>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4"/>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4"/>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4"/>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4"/>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4"/>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74"/>
          <p:cNvGrpSpPr/>
          <p:nvPr/>
        </p:nvGrpSpPr>
        <p:grpSpPr>
          <a:xfrm>
            <a:off x="1954741" y="3212419"/>
            <a:ext cx="366389" cy="354481"/>
            <a:chOff x="1954741" y="3212419"/>
            <a:chExt cx="366389" cy="354481"/>
          </a:xfrm>
        </p:grpSpPr>
        <p:sp>
          <p:nvSpPr>
            <p:cNvPr id="9782" name="Google Shape;9782;p74"/>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4"/>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4"/>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4"/>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4"/>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4"/>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4"/>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74"/>
          <p:cNvGrpSpPr/>
          <p:nvPr/>
        </p:nvGrpSpPr>
        <p:grpSpPr>
          <a:xfrm>
            <a:off x="3043239" y="3215626"/>
            <a:ext cx="366008" cy="348670"/>
            <a:chOff x="3043239" y="3215626"/>
            <a:chExt cx="366008" cy="348670"/>
          </a:xfrm>
        </p:grpSpPr>
        <p:sp>
          <p:nvSpPr>
            <p:cNvPr id="9790" name="Google Shape;9790;p74"/>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4"/>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74"/>
          <p:cNvGrpSpPr/>
          <p:nvPr/>
        </p:nvGrpSpPr>
        <p:grpSpPr>
          <a:xfrm>
            <a:off x="4218333" y="3184982"/>
            <a:ext cx="209107" cy="383442"/>
            <a:chOff x="4218333" y="3184982"/>
            <a:chExt cx="209107" cy="383442"/>
          </a:xfrm>
        </p:grpSpPr>
        <p:sp>
          <p:nvSpPr>
            <p:cNvPr id="9793" name="Google Shape;9793;p74"/>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4"/>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5" name="Google Shape;9795;p74"/>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6" name="Google Shape;9796;p74"/>
          <p:cNvGrpSpPr/>
          <p:nvPr/>
        </p:nvGrpSpPr>
        <p:grpSpPr>
          <a:xfrm>
            <a:off x="6896644" y="3216007"/>
            <a:ext cx="322917" cy="347876"/>
            <a:chOff x="6896644" y="3216007"/>
            <a:chExt cx="322917" cy="347876"/>
          </a:xfrm>
        </p:grpSpPr>
        <p:sp>
          <p:nvSpPr>
            <p:cNvPr id="9797" name="Google Shape;9797;p74"/>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4"/>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4"/>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4"/>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4"/>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4"/>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4"/>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74"/>
          <p:cNvGrpSpPr/>
          <p:nvPr/>
        </p:nvGrpSpPr>
        <p:grpSpPr>
          <a:xfrm>
            <a:off x="7429366" y="3223183"/>
            <a:ext cx="334634" cy="333904"/>
            <a:chOff x="7429366" y="3223183"/>
            <a:chExt cx="334634" cy="333904"/>
          </a:xfrm>
        </p:grpSpPr>
        <p:sp>
          <p:nvSpPr>
            <p:cNvPr id="9805" name="Google Shape;9805;p74"/>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4"/>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7" name="Google Shape;9807;p74"/>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8" name="Google Shape;9808;p74"/>
          <p:cNvGrpSpPr/>
          <p:nvPr/>
        </p:nvGrpSpPr>
        <p:grpSpPr>
          <a:xfrm>
            <a:off x="5216456" y="3725484"/>
            <a:ext cx="356196" cy="265631"/>
            <a:chOff x="5216456" y="3725484"/>
            <a:chExt cx="356196" cy="265631"/>
          </a:xfrm>
        </p:grpSpPr>
        <p:sp>
          <p:nvSpPr>
            <p:cNvPr id="9809" name="Google Shape;9809;p7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74"/>
          <p:cNvGrpSpPr/>
          <p:nvPr/>
        </p:nvGrpSpPr>
        <p:grpSpPr>
          <a:xfrm>
            <a:off x="6849393" y="3733994"/>
            <a:ext cx="355053" cy="248038"/>
            <a:chOff x="6849393" y="3733994"/>
            <a:chExt cx="355053" cy="248038"/>
          </a:xfrm>
        </p:grpSpPr>
        <p:sp>
          <p:nvSpPr>
            <p:cNvPr id="9812" name="Google Shape;9812;p74"/>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4"/>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4"/>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4"/>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4"/>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74"/>
          <p:cNvGrpSpPr/>
          <p:nvPr/>
        </p:nvGrpSpPr>
        <p:grpSpPr>
          <a:xfrm>
            <a:off x="7918997" y="3714687"/>
            <a:ext cx="392111" cy="280206"/>
            <a:chOff x="7918997" y="3714687"/>
            <a:chExt cx="392111" cy="280206"/>
          </a:xfrm>
        </p:grpSpPr>
        <p:sp>
          <p:nvSpPr>
            <p:cNvPr id="9818" name="Google Shape;9818;p74"/>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4"/>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4"/>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4"/>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4"/>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3" name="Google Shape;9823;p74"/>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4" name="Google Shape;9824;p74"/>
          <p:cNvGrpSpPr/>
          <p:nvPr/>
        </p:nvGrpSpPr>
        <p:grpSpPr>
          <a:xfrm>
            <a:off x="1408777" y="3680964"/>
            <a:ext cx="357720" cy="355148"/>
            <a:chOff x="1408777" y="3680964"/>
            <a:chExt cx="357720" cy="355148"/>
          </a:xfrm>
        </p:grpSpPr>
        <p:sp>
          <p:nvSpPr>
            <p:cNvPr id="9825" name="Google Shape;9825;p74"/>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4"/>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4"/>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4"/>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4"/>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74"/>
          <p:cNvGrpSpPr/>
          <p:nvPr/>
        </p:nvGrpSpPr>
        <p:grpSpPr>
          <a:xfrm>
            <a:off x="1952836" y="3680964"/>
            <a:ext cx="357720" cy="355148"/>
            <a:chOff x="1952836" y="3680964"/>
            <a:chExt cx="357720" cy="355148"/>
          </a:xfrm>
        </p:grpSpPr>
        <p:sp>
          <p:nvSpPr>
            <p:cNvPr id="9831" name="Google Shape;9831;p74"/>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4"/>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4"/>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4"/>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4"/>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74"/>
          <p:cNvGrpSpPr/>
          <p:nvPr/>
        </p:nvGrpSpPr>
        <p:grpSpPr>
          <a:xfrm>
            <a:off x="2496894" y="3680964"/>
            <a:ext cx="357720" cy="355148"/>
            <a:chOff x="2496894" y="3680964"/>
            <a:chExt cx="357720" cy="355148"/>
          </a:xfrm>
        </p:grpSpPr>
        <p:sp>
          <p:nvSpPr>
            <p:cNvPr id="9837" name="Google Shape;9837;p74"/>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4"/>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4"/>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4"/>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4"/>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74"/>
          <p:cNvGrpSpPr/>
          <p:nvPr/>
        </p:nvGrpSpPr>
        <p:grpSpPr>
          <a:xfrm>
            <a:off x="3040984" y="3681059"/>
            <a:ext cx="356164" cy="355815"/>
            <a:chOff x="3040984" y="3681059"/>
            <a:chExt cx="356164" cy="355815"/>
          </a:xfrm>
        </p:grpSpPr>
        <p:sp>
          <p:nvSpPr>
            <p:cNvPr id="9843" name="Google Shape;9843;p74"/>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4"/>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4"/>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74"/>
          <p:cNvGrpSpPr/>
          <p:nvPr/>
        </p:nvGrpSpPr>
        <p:grpSpPr>
          <a:xfrm>
            <a:off x="3584280" y="3699191"/>
            <a:ext cx="358069" cy="317995"/>
            <a:chOff x="3584280" y="3699191"/>
            <a:chExt cx="358069" cy="317995"/>
          </a:xfrm>
        </p:grpSpPr>
        <p:sp>
          <p:nvSpPr>
            <p:cNvPr id="9847" name="Google Shape;9847;p74"/>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4"/>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4"/>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4"/>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74"/>
          <p:cNvGrpSpPr/>
          <p:nvPr/>
        </p:nvGrpSpPr>
        <p:grpSpPr>
          <a:xfrm>
            <a:off x="4129482" y="3681059"/>
            <a:ext cx="355402" cy="354291"/>
            <a:chOff x="4129482" y="3681059"/>
            <a:chExt cx="355402" cy="354291"/>
          </a:xfrm>
        </p:grpSpPr>
        <p:sp>
          <p:nvSpPr>
            <p:cNvPr id="9852" name="Google Shape;9852;p74"/>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4"/>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4"/>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4"/>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74"/>
          <p:cNvGrpSpPr/>
          <p:nvPr/>
        </p:nvGrpSpPr>
        <p:grpSpPr>
          <a:xfrm>
            <a:off x="4673540" y="3680297"/>
            <a:ext cx="355434" cy="355815"/>
            <a:chOff x="4673540" y="3680297"/>
            <a:chExt cx="355434" cy="355815"/>
          </a:xfrm>
        </p:grpSpPr>
        <p:sp>
          <p:nvSpPr>
            <p:cNvPr id="9857" name="Google Shape;9857;p74"/>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4"/>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4"/>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74"/>
          <p:cNvGrpSpPr/>
          <p:nvPr/>
        </p:nvGrpSpPr>
        <p:grpSpPr>
          <a:xfrm>
            <a:off x="5779408" y="3699191"/>
            <a:ext cx="317645" cy="318757"/>
            <a:chOff x="5779408" y="3699191"/>
            <a:chExt cx="317645" cy="318757"/>
          </a:xfrm>
        </p:grpSpPr>
        <p:sp>
          <p:nvSpPr>
            <p:cNvPr id="9861" name="Google Shape;9861;p74"/>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4"/>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3" name="Google Shape;9863;p74"/>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4" name="Google Shape;9864;p74"/>
          <p:cNvGrpSpPr/>
          <p:nvPr/>
        </p:nvGrpSpPr>
        <p:grpSpPr>
          <a:xfrm>
            <a:off x="7390435" y="3680868"/>
            <a:ext cx="372073" cy="355243"/>
            <a:chOff x="7390435" y="3680868"/>
            <a:chExt cx="372073" cy="355243"/>
          </a:xfrm>
        </p:grpSpPr>
        <p:sp>
          <p:nvSpPr>
            <p:cNvPr id="9865" name="Google Shape;9865;p74"/>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4"/>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4"/>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4"/>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4"/>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4"/>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74"/>
          <p:cNvGrpSpPr/>
          <p:nvPr/>
        </p:nvGrpSpPr>
        <p:grpSpPr>
          <a:xfrm>
            <a:off x="1421638" y="4125629"/>
            <a:ext cx="374709" cy="374010"/>
            <a:chOff x="1421638" y="4125629"/>
            <a:chExt cx="374709" cy="374010"/>
          </a:xfrm>
        </p:grpSpPr>
        <p:sp>
          <p:nvSpPr>
            <p:cNvPr id="9872" name="Google Shape;9872;p74"/>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4"/>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74"/>
          <p:cNvGrpSpPr/>
          <p:nvPr/>
        </p:nvGrpSpPr>
        <p:grpSpPr>
          <a:xfrm>
            <a:off x="1973254" y="4156304"/>
            <a:ext cx="357720" cy="342192"/>
            <a:chOff x="1973254" y="4156304"/>
            <a:chExt cx="357720" cy="342192"/>
          </a:xfrm>
        </p:grpSpPr>
        <p:sp>
          <p:nvSpPr>
            <p:cNvPr id="9875" name="Google Shape;9875;p74"/>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4"/>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4"/>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4"/>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4"/>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4"/>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1" name="Google Shape;9881;p74"/>
          <p:cNvGrpSpPr/>
          <p:nvPr/>
        </p:nvGrpSpPr>
        <p:grpSpPr>
          <a:xfrm>
            <a:off x="2523759" y="4135505"/>
            <a:ext cx="341049" cy="340318"/>
            <a:chOff x="2523759" y="4135505"/>
            <a:chExt cx="341049" cy="340318"/>
          </a:xfrm>
        </p:grpSpPr>
        <p:sp>
          <p:nvSpPr>
            <p:cNvPr id="9882" name="Google Shape;9882;p74"/>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4"/>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74"/>
          <p:cNvGrpSpPr/>
          <p:nvPr/>
        </p:nvGrpSpPr>
        <p:grpSpPr>
          <a:xfrm>
            <a:off x="3040603" y="4130360"/>
            <a:ext cx="392079" cy="350353"/>
            <a:chOff x="3040603" y="4130360"/>
            <a:chExt cx="392079" cy="350353"/>
          </a:xfrm>
        </p:grpSpPr>
        <p:sp>
          <p:nvSpPr>
            <p:cNvPr id="9885" name="Google Shape;9885;p74"/>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4"/>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4"/>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4"/>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4"/>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4"/>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4"/>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4"/>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4"/>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4"/>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74"/>
          <p:cNvGrpSpPr/>
          <p:nvPr/>
        </p:nvGrpSpPr>
        <p:grpSpPr>
          <a:xfrm>
            <a:off x="3662144" y="4135505"/>
            <a:ext cx="232955" cy="340318"/>
            <a:chOff x="3662144" y="4135505"/>
            <a:chExt cx="232955" cy="340318"/>
          </a:xfrm>
        </p:grpSpPr>
        <p:sp>
          <p:nvSpPr>
            <p:cNvPr id="9896" name="Google Shape;9896;p74"/>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4"/>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4"/>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4"/>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74"/>
          <p:cNvGrpSpPr/>
          <p:nvPr/>
        </p:nvGrpSpPr>
        <p:grpSpPr>
          <a:xfrm>
            <a:off x="4149138" y="4121151"/>
            <a:ext cx="344065" cy="368644"/>
            <a:chOff x="4149138" y="4121151"/>
            <a:chExt cx="344065" cy="368644"/>
          </a:xfrm>
        </p:grpSpPr>
        <p:sp>
          <p:nvSpPr>
            <p:cNvPr id="9901" name="Google Shape;9901;p74"/>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4"/>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4"/>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4"/>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4"/>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4"/>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4"/>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4"/>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4"/>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4"/>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4"/>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4"/>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3" name="Google Shape;9913;p74"/>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4" name="Google Shape;9914;p74"/>
          <p:cNvGrpSpPr/>
          <p:nvPr/>
        </p:nvGrpSpPr>
        <p:grpSpPr>
          <a:xfrm>
            <a:off x="5206262" y="4174817"/>
            <a:ext cx="397763" cy="262804"/>
            <a:chOff x="5206262" y="4174817"/>
            <a:chExt cx="397763" cy="262804"/>
          </a:xfrm>
        </p:grpSpPr>
        <p:sp>
          <p:nvSpPr>
            <p:cNvPr id="9915" name="Google Shape;9915;p74"/>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4"/>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4"/>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4"/>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4"/>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4"/>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4"/>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74"/>
          <p:cNvGrpSpPr/>
          <p:nvPr/>
        </p:nvGrpSpPr>
        <p:grpSpPr>
          <a:xfrm>
            <a:off x="5727616" y="4204699"/>
            <a:ext cx="440505" cy="290018"/>
            <a:chOff x="5727616" y="4204699"/>
            <a:chExt cx="440505" cy="290018"/>
          </a:xfrm>
        </p:grpSpPr>
        <p:sp>
          <p:nvSpPr>
            <p:cNvPr id="9923" name="Google Shape;9923;p74"/>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4"/>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4"/>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4"/>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4"/>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4"/>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4"/>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4"/>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74"/>
          <p:cNvGrpSpPr/>
          <p:nvPr/>
        </p:nvGrpSpPr>
        <p:grpSpPr>
          <a:xfrm>
            <a:off x="6410063" y="4135124"/>
            <a:ext cx="159950" cy="364516"/>
            <a:chOff x="6410063" y="4135124"/>
            <a:chExt cx="159950" cy="364516"/>
          </a:xfrm>
        </p:grpSpPr>
        <p:sp>
          <p:nvSpPr>
            <p:cNvPr id="9932" name="Google Shape;9932;p74"/>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4"/>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4"/>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4"/>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74"/>
          <p:cNvGrpSpPr/>
          <p:nvPr/>
        </p:nvGrpSpPr>
        <p:grpSpPr>
          <a:xfrm>
            <a:off x="6924652" y="4135505"/>
            <a:ext cx="214378" cy="364135"/>
            <a:chOff x="6924652" y="4135505"/>
            <a:chExt cx="214378" cy="364135"/>
          </a:xfrm>
        </p:grpSpPr>
        <p:sp>
          <p:nvSpPr>
            <p:cNvPr id="9937" name="Google Shape;9937;p74"/>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4"/>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4"/>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4"/>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74"/>
          <p:cNvGrpSpPr/>
          <p:nvPr/>
        </p:nvGrpSpPr>
        <p:grpSpPr>
          <a:xfrm>
            <a:off x="7384751" y="4147984"/>
            <a:ext cx="380012" cy="351274"/>
            <a:chOff x="7384751" y="4147984"/>
            <a:chExt cx="380012" cy="351274"/>
          </a:xfrm>
        </p:grpSpPr>
        <p:sp>
          <p:nvSpPr>
            <p:cNvPr id="9942" name="Google Shape;9942;p74"/>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4"/>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4"/>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4"/>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4"/>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0" name="Shape 9950"/>
        <p:cNvGrpSpPr/>
        <p:nvPr/>
      </p:nvGrpSpPr>
      <p:grpSpPr>
        <a:xfrm>
          <a:off x="0" y="0"/>
          <a:ext cx="0" cy="0"/>
          <a:chOff x="0" y="0"/>
          <a:chExt cx="0" cy="0"/>
        </a:xfrm>
      </p:grpSpPr>
      <p:sp>
        <p:nvSpPr>
          <p:cNvPr id="9951" name="Google Shape;9951;p75"/>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52" name="Google Shape;9952;p75"/>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953" name="Google Shape;9953;p75"/>
          <p:cNvGrpSpPr/>
          <p:nvPr/>
        </p:nvGrpSpPr>
        <p:grpSpPr>
          <a:xfrm>
            <a:off x="1989449" y="4282269"/>
            <a:ext cx="374774" cy="346073"/>
            <a:chOff x="1989449" y="4282269"/>
            <a:chExt cx="374774" cy="346073"/>
          </a:xfrm>
        </p:grpSpPr>
        <p:sp>
          <p:nvSpPr>
            <p:cNvPr id="9954" name="Google Shape;9954;p75"/>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5"/>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5"/>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5"/>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5"/>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75"/>
          <p:cNvGrpSpPr/>
          <p:nvPr/>
        </p:nvGrpSpPr>
        <p:grpSpPr>
          <a:xfrm>
            <a:off x="2487439" y="4280740"/>
            <a:ext cx="198775" cy="348972"/>
            <a:chOff x="2487439" y="4280740"/>
            <a:chExt cx="198775" cy="348972"/>
          </a:xfrm>
        </p:grpSpPr>
        <p:sp>
          <p:nvSpPr>
            <p:cNvPr id="9960" name="Google Shape;9960;p75"/>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5"/>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5"/>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5"/>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75"/>
          <p:cNvGrpSpPr/>
          <p:nvPr/>
        </p:nvGrpSpPr>
        <p:grpSpPr>
          <a:xfrm>
            <a:off x="2810958" y="4273923"/>
            <a:ext cx="353145" cy="361873"/>
            <a:chOff x="2810958" y="4273923"/>
            <a:chExt cx="353145" cy="361873"/>
          </a:xfrm>
        </p:grpSpPr>
        <p:sp>
          <p:nvSpPr>
            <p:cNvPr id="9965" name="Google Shape;9965;p75"/>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5"/>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5"/>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5"/>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5"/>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5"/>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5"/>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75"/>
          <p:cNvGrpSpPr/>
          <p:nvPr/>
        </p:nvGrpSpPr>
        <p:grpSpPr>
          <a:xfrm>
            <a:off x="6275635" y="4282651"/>
            <a:ext cx="209383" cy="366778"/>
            <a:chOff x="6275635" y="4282651"/>
            <a:chExt cx="209383" cy="366778"/>
          </a:xfrm>
        </p:grpSpPr>
        <p:sp>
          <p:nvSpPr>
            <p:cNvPr id="9973" name="Google Shape;9973;p75"/>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5"/>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75"/>
          <p:cNvGrpSpPr/>
          <p:nvPr/>
        </p:nvGrpSpPr>
        <p:grpSpPr>
          <a:xfrm>
            <a:off x="6701186" y="4283033"/>
            <a:ext cx="280292" cy="366396"/>
            <a:chOff x="6701186" y="4283033"/>
            <a:chExt cx="280292" cy="366396"/>
          </a:xfrm>
        </p:grpSpPr>
        <p:sp>
          <p:nvSpPr>
            <p:cNvPr id="9976" name="Google Shape;9976;p75"/>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5"/>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75"/>
          <p:cNvGrpSpPr/>
          <p:nvPr/>
        </p:nvGrpSpPr>
        <p:grpSpPr>
          <a:xfrm>
            <a:off x="2609571" y="3824958"/>
            <a:ext cx="373627" cy="347347"/>
            <a:chOff x="2609571" y="3824958"/>
            <a:chExt cx="373627" cy="347347"/>
          </a:xfrm>
        </p:grpSpPr>
        <p:sp>
          <p:nvSpPr>
            <p:cNvPr id="9979" name="Google Shape;9979;p75"/>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5"/>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1" name="Google Shape;9981;p75"/>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2" name="Google Shape;9982;p75"/>
          <p:cNvGrpSpPr/>
          <p:nvPr/>
        </p:nvGrpSpPr>
        <p:grpSpPr>
          <a:xfrm>
            <a:off x="916127" y="3807056"/>
            <a:ext cx="221902" cy="380795"/>
            <a:chOff x="916127" y="3807056"/>
            <a:chExt cx="221902" cy="380795"/>
          </a:xfrm>
        </p:grpSpPr>
        <p:sp>
          <p:nvSpPr>
            <p:cNvPr id="9983" name="Google Shape;9983;p75"/>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5"/>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5"/>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5"/>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7" name="Google Shape;9987;p75"/>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5"/>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9" name="Google Shape;9989;p75"/>
          <p:cNvGrpSpPr/>
          <p:nvPr/>
        </p:nvGrpSpPr>
        <p:grpSpPr>
          <a:xfrm>
            <a:off x="3513010" y="3816134"/>
            <a:ext cx="362223" cy="361108"/>
            <a:chOff x="3513010" y="3816134"/>
            <a:chExt cx="362223" cy="361108"/>
          </a:xfrm>
        </p:grpSpPr>
        <p:sp>
          <p:nvSpPr>
            <p:cNvPr id="9990" name="Google Shape;9990;p75"/>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5"/>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5"/>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5"/>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75"/>
          <p:cNvGrpSpPr/>
          <p:nvPr/>
        </p:nvGrpSpPr>
        <p:grpSpPr>
          <a:xfrm>
            <a:off x="3950316" y="3820307"/>
            <a:ext cx="369805" cy="353782"/>
            <a:chOff x="3950316" y="3820307"/>
            <a:chExt cx="369805" cy="353782"/>
          </a:xfrm>
        </p:grpSpPr>
        <p:sp>
          <p:nvSpPr>
            <p:cNvPr id="9995" name="Google Shape;9995;p75"/>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5"/>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5"/>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5"/>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75"/>
          <p:cNvGrpSpPr/>
          <p:nvPr/>
        </p:nvGrpSpPr>
        <p:grpSpPr>
          <a:xfrm>
            <a:off x="1761909" y="3811961"/>
            <a:ext cx="307974" cy="371716"/>
            <a:chOff x="1761909" y="3811961"/>
            <a:chExt cx="307974" cy="371716"/>
          </a:xfrm>
        </p:grpSpPr>
        <p:sp>
          <p:nvSpPr>
            <p:cNvPr id="10000" name="Google Shape;10000;p75"/>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5"/>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5"/>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5"/>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5"/>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5"/>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5"/>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5"/>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5"/>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5"/>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75"/>
          <p:cNvGrpSpPr/>
          <p:nvPr/>
        </p:nvGrpSpPr>
        <p:grpSpPr>
          <a:xfrm>
            <a:off x="5373342" y="3808935"/>
            <a:ext cx="231395" cy="353145"/>
            <a:chOff x="5373342" y="3808935"/>
            <a:chExt cx="231395" cy="353145"/>
          </a:xfrm>
        </p:grpSpPr>
        <p:sp>
          <p:nvSpPr>
            <p:cNvPr id="10011" name="Google Shape;10011;p75"/>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5"/>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5"/>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5"/>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5"/>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5"/>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5"/>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5"/>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5"/>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0" name="Google Shape;10020;p75"/>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1" name="Google Shape;10021;p75"/>
          <p:cNvGrpSpPr/>
          <p:nvPr/>
        </p:nvGrpSpPr>
        <p:grpSpPr>
          <a:xfrm>
            <a:off x="5833775" y="3809445"/>
            <a:ext cx="235185" cy="352253"/>
            <a:chOff x="5833775" y="3809445"/>
            <a:chExt cx="235185" cy="352253"/>
          </a:xfrm>
        </p:grpSpPr>
        <p:sp>
          <p:nvSpPr>
            <p:cNvPr id="10022" name="Google Shape;10022;p75"/>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5"/>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5"/>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75"/>
          <p:cNvGrpSpPr/>
          <p:nvPr/>
        </p:nvGrpSpPr>
        <p:grpSpPr>
          <a:xfrm>
            <a:off x="4942472" y="3809318"/>
            <a:ext cx="238976" cy="352762"/>
            <a:chOff x="4942472" y="3809318"/>
            <a:chExt cx="238976" cy="352762"/>
          </a:xfrm>
        </p:grpSpPr>
        <p:sp>
          <p:nvSpPr>
            <p:cNvPr id="10026" name="Google Shape;10026;p75"/>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5"/>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5"/>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5"/>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5"/>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5"/>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5"/>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75"/>
          <p:cNvGrpSpPr/>
          <p:nvPr/>
        </p:nvGrpSpPr>
        <p:grpSpPr>
          <a:xfrm>
            <a:off x="6266525" y="3807788"/>
            <a:ext cx="260223" cy="353527"/>
            <a:chOff x="6266525" y="3807788"/>
            <a:chExt cx="260223" cy="353527"/>
          </a:xfrm>
        </p:grpSpPr>
        <p:sp>
          <p:nvSpPr>
            <p:cNvPr id="10034" name="Google Shape;10034;p75"/>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5"/>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5"/>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5"/>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8" name="Google Shape;10038;p75"/>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9" name="Google Shape;10039;p75"/>
          <p:cNvGrpSpPr/>
          <p:nvPr/>
        </p:nvGrpSpPr>
        <p:grpSpPr>
          <a:xfrm>
            <a:off x="7184363" y="3809604"/>
            <a:ext cx="202184" cy="352762"/>
            <a:chOff x="7184363" y="3809604"/>
            <a:chExt cx="202184" cy="352762"/>
          </a:xfrm>
        </p:grpSpPr>
        <p:sp>
          <p:nvSpPr>
            <p:cNvPr id="10040" name="Google Shape;10040;p75"/>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5"/>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75"/>
          <p:cNvGrpSpPr/>
          <p:nvPr/>
        </p:nvGrpSpPr>
        <p:grpSpPr>
          <a:xfrm>
            <a:off x="7571624" y="3808935"/>
            <a:ext cx="292047" cy="352762"/>
            <a:chOff x="7571624" y="3808935"/>
            <a:chExt cx="292047" cy="352762"/>
          </a:xfrm>
        </p:grpSpPr>
        <p:sp>
          <p:nvSpPr>
            <p:cNvPr id="10043" name="Google Shape;10043;p75"/>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5"/>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5"/>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5"/>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5"/>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5"/>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75"/>
          <p:cNvGrpSpPr/>
          <p:nvPr/>
        </p:nvGrpSpPr>
        <p:grpSpPr>
          <a:xfrm>
            <a:off x="2174559" y="3356116"/>
            <a:ext cx="364135" cy="359930"/>
            <a:chOff x="2174559" y="3356116"/>
            <a:chExt cx="364135" cy="359930"/>
          </a:xfrm>
        </p:grpSpPr>
        <p:sp>
          <p:nvSpPr>
            <p:cNvPr id="10050" name="Google Shape;10050;p75"/>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5"/>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75"/>
          <p:cNvGrpSpPr/>
          <p:nvPr/>
        </p:nvGrpSpPr>
        <p:grpSpPr>
          <a:xfrm>
            <a:off x="1731934" y="3355639"/>
            <a:ext cx="368371" cy="361554"/>
            <a:chOff x="1731934" y="3355639"/>
            <a:chExt cx="368371" cy="361554"/>
          </a:xfrm>
        </p:grpSpPr>
        <p:sp>
          <p:nvSpPr>
            <p:cNvPr id="10053" name="Google Shape;10053;p75"/>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5"/>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75"/>
          <p:cNvGrpSpPr/>
          <p:nvPr/>
        </p:nvGrpSpPr>
        <p:grpSpPr>
          <a:xfrm>
            <a:off x="3990517" y="3354173"/>
            <a:ext cx="279559" cy="363402"/>
            <a:chOff x="3990517" y="3354173"/>
            <a:chExt cx="279559" cy="363402"/>
          </a:xfrm>
        </p:grpSpPr>
        <p:sp>
          <p:nvSpPr>
            <p:cNvPr id="10056" name="Google Shape;10056;p75"/>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5"/>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5"/>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75"/>
          <p:cNvGrpSpPr/>
          <p:nvPr/>
        </p:nvGrpSpPr>
        <p:grpSpPr>
          <a:xfrm>
            <a:off x="3497847" y="3417374"/>
            <a:ext cx="379680" cy="237606"/>
            <a:chOff x="3497847" y="3417374"/>
            <a:chExt cx="379680" cy="237606"/>
          </a:xfrm>
        </p:grpSpPr>
        <p:sp>
          <p:nvSpPr>
            <p:cNvPr id="10060" name="Google Shape;10060;p75"/>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5"/>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5"/>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5"/>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75"/>
          <p:cNvGrpSpPr/>
          <p:nvPr/>
        </p:nvGrpSpPr>
        <p:grpSpPr>
          <a:xfrm>
            <a:off x="2612597" y="3367075"/>
            <a:ext cx="376271" cy="337982"/>
            <a:chOff x="2612597" y="3367075"/>
            <a:chExt cx="376271" cy="337982"/>
          </a:xfrm>
        </p:grpSpPr>
        <p:sp>
          <p:nvSpPr>
            <p:cNvPr id="10065" name="Google Shape;10065;p75"/>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5"/>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75"/>
          <p:cNvGrpSpPr/>
          <p:nvPr/>
        </p:nvGrpSpPr>
        <p:grpSpPr>
          <a:xfrm>
            <a:off x="3071914" y="3364431"/>
            <a:ext cx="343652" cy="342505"/>
            <a:chOff x="3071914" y="3364431"/>
            <a:chExt cx="343652" cy="342505"/>
          </a:xfrm>
        </p:grpSpPr>
        <p:sp>
          <p:nvSpPr>
            <p:cNvPr id="10068" name="Google Shape;10068;p75"/>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5"/>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5"/>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5"/>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5"/>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75"/>
          <p:cNvGrpSpPr/>
          <p:nvPr/>
        </p:nvGrpSpPr>
        <p:grpSpPr>
          <a:xfrm>
            <a:off x="897141" y="3359875"/>
            <a:ext cx="257962" cy="352762"/>
            <a:chOff x="897141" y="3359875"/>
            <a:chExt cx="257962" cy="352762"/>
          </a:xfrm>
        </p:grpSpPr>
        <p:sp>
          <p:nvSpPr>
            <p:cNvPr id="10074" name="Google Shape;10074;p75"/>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5"/>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5"/>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5"/>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5"/>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5"/>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5"/>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5"/>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75"/>
          <p:cNvGrpSpPr/>
          <p:nvPr/>
        </p:nvGrpSpPr>
        <p:grpSpPr>
          <a:xfrm>
            <a:off x="1333682" y="3344330"/>
            <a:ext cx="271213" cy="383088"/>
            <a:chOff x="1333682" y="3344330"/>
            <a:chExt cx="271213" cy="383088"/>
          </a:xfrm>
        </p:grpSpPr>
        <p:sp>
          <p:nvSpPr>
            <p:cNvPr id="10083" name="Google Shape;10083;p75"/>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5"/>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5"/>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5"/>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5"/>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5"/>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5"/>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5"/>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5"/>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5"/>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5"/>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75"/>
          <p:cNvGrpSpPr/>
          <p:nvPr/>
        </p:nvGrpSpPr>
        <p:grpSpPr>
          <a:xfrm>
            <a:off x="6664394" y="3346974"/>
            <a:ext cx="353113" cy="351998"/>
            <a:chOff x="6664394" y="3346974"/>
            <a:chExt cx="353113" cy="351998"/>
          </a:xfrm>
        </p:grpSpPr>
        <p:sp>
          <p:nvSpPr>
            <p:cNvPr id="10095" name="Google Shape;10095;p75"/>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5"/>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5"/>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5"/>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5"/>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5"/>
          <p:cNvGrpSpPr/>
          <p:nvPr/>
        </p:nvGrpSpPr>
        <p:grpSpPr>
          <a:xfrm>
            <a:off x="849741" y="1959307"/>
            <a:ext cx="399398" cy="375443"/>
            <a:chOff x="849741" y="1959307"/>
            <a:chExt cx="399398" cy="375443"/>
          </a:xfrm>
        </p:grpSpPr>
        <p:sp>
          <p:nvSpPr>
            <p:cNvPr id="10101" name="Google Shape;10101;p75"/>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5"/>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75"/>
          <p:cNvGrpSpPr/>
          <p:nvPr/>
        </p:nvGrpSpPr>
        <p:grpSpPr>
          <a:xfrm>
            <a:off x="1284212" y="1963766"/>
            <a:ext cx="379489" cy="366046"/>
            <a:chOff x="1284212" y="1963766"/>
            <a:chExt cx="379489" cy="366046"/>
          </a:xfrm>
        </p:grpSpPr>
        <p:sp>
          <p:nvSpPr>
            <p:cNvPr id="10104" name="Google Shape;10104;p75"/>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5"/>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75"/>
          <p:cNvGrpSpPr/>
          <p:nvPr/>
        </p:nvGrpSpPr>
        <p:grpSpPr>
          <a:xfrm>
            <a:off x="3037766" y="1969564"/>
            <a:ext cx="370219" cy="354928"/>
            <a:chOff x="3037766" y="1969564"/>
            <a:chExt cx="370219" cy="354928"/>
          </a:xfrm>
        </p:grpSpPr>
        <p:sp>
          <p:nvSpPr>
            <p:cNvPr id="10107" name="Google Shape;10107;p75"/>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5"/>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5"/>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5"/>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75"/>
          <p:cNvGrpSpPr/>
          <p:nvPr/>
        </p:nvGrpSpPr>
        <p:grpSpPr>
          <a:xfrm>
            <a:off x="3982553" y="1971730"/>
            <a:ext cx="304566" cy="350501"/>
            <a:chOff x="3982553" y="1971730"/>
            <a:chExt cx="304566" cy="350501"/>
          </a:xfrm>
        </p:grpSpPr>
        <p:sp>
          <p:nvSpPr>
            <p:cNvPr id="10112" name="Google Shape;10112;p75"/>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5"/>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75"/>
          <p:cNvGrpSpPr/>
          <p:nvPr/>
        </p:nvGrpSpPr>
        <p:grpSpPr>
          <a:xfrm>
            <a:off x="2567841" y="1994124"/>
            <a:ext cx="399812" cy="306477"/>
            <a:chOff x="2567841" y="1994124"/>
            <a:chExt cx="399812" cy="306477"/>
          </a:xfrm>
        </p:grpSpPr>
        <p:sp>
          <p:nvSpPr>
            <p:cNvPr id="10115" name="Google Shape;10115;p75"/>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5"/>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5"/>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75"/>
          <p:cNvGrpSpPr/>
          <p:nvPr/>
        </p:nvGrpSpPr>
        <p:grpSpPr>
          <a:xfrm>
            <a:off x="2212084" y="1960358"/>
            <a:ext cx="324698" cy="372863"/>
            <a:chOff x="2212084" y="1960358"/>
            <a:chExt cx="324698" cy="372863"/>
          </a:xfrm>
        </p:grpSpPr>
        <p:sp>
          <p:nvSpPr>
            <p:cNvPr id="10119" name="Google Shape;10119;p75"/>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5"/>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5"/>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75"/>
          <p:cNvGrpSpPr/>
          <p:nvPr/>
        </p:nvGrpSpPr>
        <p:grpSpPr>
          <a:xfrm>
            <a:off x="1805901" y="1960358"/>
            <a:ext cx="284847" cy="373627"/>
            <a:chOff x="1805901" y="1960358"/>
            <a:chExt cx="284847" cy="373627"/>
          </a:xfrm>
        </p:grpSpPr>
        <p:sp>
          <p:nvSpPr>
            <p:cNvPr id="10123" name="Google Shape;10123;p75"/>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5"/>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5" name="Google Shape;10125;p75"/>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5"/>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5"/>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8" name="Google Shape;10128;p75"/>
          <p:cNvGrpSpPr/>
          <p:nvPr/>
        </p:nvGrpSpPr>
        <p:grpSpPr>
          <a:xfrm>
            <a:off x="6656812" y="2029388"/>
            <a:ext cx="368690" cy="245793"/>
            <a:chOff x="6656812" y="2029388"/>
            <a:chExt cx="368690" cy="245793"/>
          </a:xfrm>
        </p:grpSpPr>
        <p:sp>
          <p:nvSpPr>
            <p:cNvPr id="10129" name="Google Shape;10129;p75"/>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5"/>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5"/>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5"/>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5"/>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5"/>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5"/>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5"/>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5"/>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5"/>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75"/>
          <p:cNvGrpSpPr/>
          <p:nvPr/>
        </p:nvGrpSpPr>
        <p:grpSpPr>
          <a:xfrm>
            <a:off x="4869651" y="2012218"/>
            <a:ext cx="376654" cy="281566"/>
            <a:chOff x="4869651" y="2012218"/>
            <a:chExt cx="376654" cy="281566"/>
          </a:xfrm>
        </p:grpSpPr>
        <p:sp>
          <p:nvSpPr>
            <p:cNvPr id="10140" name="Google Shape;10140;p75"/>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5"/>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5"/>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5"/>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75"/>
          <p:cNvGrpSpPr/>
          <p:nvPr/>
        </p:nvGrpSpPr>
        <p:grpSpPr>
          <a:xfrm>
            <a:off x="5306224" y="2012313"/>
            <a:ext cx="367925" cy="281694"/>
            <a:chOff x="5306224" y="2012313"/>
            <a:chExt cx="367925" cy="281694"/>
          </a:xfrm>
        </p:grpSpPr>
        <p:sp>
          <p:nvSpPr>
            <p:cNvPr id="10145" name="Google Shape;10145;p75"/>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5"/>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7" name="Google Shape;10147;p75"/>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8" name="Google Shape;10148;p75"/>
          <p:cNvGrpSpPr/>
          <p:nvPr/>
        </p:nvGrpSpPr>
        <p:grpSpPr>
          <a:xfrm>
            <a:off x="6195998" y="1983102"/>
            <a:ext cx="368308" cy="338746"/>
            <a:chOff x="6195998" y="1983102"/>
            <a:chExt cx="368308" cy="338746"/>
          </a:xfrm>
        </p:grpSpPr>
        <p:sp>
          <p:nvSpPr>
            <p:cNvPr id="10149" name="Google Shape;10149;p75"/>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5"/>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5"/>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75"/>
          <p:cNvGrpSpPr/>
          <p:nvPr/>
        </p:nvGrpSpPr>
        <p:grpSpPr>
          <a:xfrm>
            <a:off x="7542031" y="2011835"/>
            <a:ext cx="369072" cy="280037"/>
            <a:chOff x="7542031" y="2011835"/>
            <a:chExt cx="369072" cy="280037"/>
          </a:xfrm>
        </p:grpSpPr>
        <p:sp>
          <p:nvSpPr>
            <p:cNvPr id="10153" name="Google Shape;10153;p75"/>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5"/>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5"/>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5"/>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5"/>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5"/>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5"/>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5"/>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5"/>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75"/>
          <p:cNvGrpSpPr/>
          <p:nvPr/>
        </p:nvGrpSpPr>
        <p:grpSpPr>
          <a:xfrm>
            <a:off x="8010427" y="3348503"/>
            <a:ext cx="278795" cy="351615"/>
            <a:chOff x="8010427" y="3348503"/>
            <a:chExt cx="278795" cy="351615"/>
          </a:xfrm>
        </p:grpSpPr>
        <p:sp>
          <p:nvSpPr>
            <p:cNvPr id="10163" name="Google Shape;10163;p75"/>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5"/>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5"/>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5"/>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7" name="Google Shape;10167;p75"/>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8" name="Google Shape;10168;p75"/>
          <p:cNvGrpSpPr/>
          <p:nvPr/>
        </p:nvGrpSpPr>
        <p:grpSpPr>
          <a:xfrm>
            <a:off x="7141900" y="3349204"/>
            <a:ext cx="281057" cy="351010"/>
            <a:chOff x="7141900" y="3349204"/>
            <a:chExt cx="281057" cy="351010"/>
          </a:xfrm>
        </p:grpSpPr>
        <p:sp>
          <p:nvSpPr>
            <p:cNvPr id="10169" name="Google Shape;10169;p75"/>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5"/>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5"/>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75"/>
          <p:cNvGrpSpPr/>
          <p:nvPr/>
        </p:nvGrpSpPr>
        <p:grpSpPr>
          <a:xfrm>
            <a:off x="5314188" y="3350032"/>
            <a:ext cx="363752" cy="353113"/>
            <a:chOff x="5314188" y="3350032"/>
            <a:chExt cx="363752" cy="353113"/>
          </a:xfrm>
        </p:grpSpPr>
        <p:sp>
          <p:nvSpPr>
            <p:cNvPr id="10173" name="Google Shape;10173;p75"/>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5"/>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75"/>
          <p:cNvGrpSpPr/>
          <p:nvPr/>
        </p:nvGrpSpPr>
        <p:grpSpPr>
          <a:xfrm>
            <a:off x="6203579" y="3348981"/>
            <a:ext cx="351615" cy="350373"/>
            <a:chOff x="6203579" y="3348981"/>
            <a:chExt cx="351615" cy="350373"/>
          </a:xfrm>
        </p:grpSpPr>
        <p:sp>
          <p:nvSpPr>
            <p:cNvPr id="10176" name="Google Shape;10176;p75"/>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5"/>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5"/>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5"/>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5"/>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75"/>
          <p:cNvGrpSpPr/>
          <p:nvPr/>
        </p:nvGrpSpPr>
        <p:grpSpPr>
          <a:xfrm>
            <a:off x="5829984" y="3350032"/>
            <a:ext cx="220755" cy="352348"/>
            <a:chOff x="5829984" y="3350032"/>
            <a:chExt cx="220755" cy="352348"/>
          </a:xfrm>
        </p:grpSpPr>
        <p:sp>
          <p:nvSpPr>
            <p:cNvPr id="10182" name="Google Shape;10182;p75"/>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5"/>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5"/>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5"/>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75"/>
          <p:cNvGrpSpPr/>
          <p:nvPr/>
        </p:nvGrpSpPr>
        <p:grpSpPr>
          <a:xfrm>
            <a:off x="4882170" y="3349841"/>
            <a:ext cx="358464" cy="352316"/>
            <a:chOff x="4882170" y="3349841"/>
            <a:chExt cx="358464" cy="352316"/>
          </a:xfrm>
        </p:grpSpPr>
        <p:sp>
          <p:nvSpPr>
            <p:cNvPr id="10187" name="Google Shape;10187;p75"/>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5"/>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9" name="Google Shape;10189;p75"/>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5"/>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1" name="Google Shape;10191;p75"/>
          <p:cNvGrpSpPr/>
          <p:nvPr/>
        </p:nvGrpSpPr>
        <p:grpSpPr>
          <a:xfrm>
            <a:off x="3044965" y="2435220"/>
            <a:ext cx="400194" cy="324316"/>
            <a:chOff x="3044965" y="2435220"/>
            <a:chExt cx="400194" cy="324316"/>
          </a:xfrm>
        </p:grpSpPr>
        <p:sp>
          <p:nvSpPr>
            <p:cNvPr id="10192" name="Google Shape;10192;p75"/>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5"/>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5"/>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75"/>
          <p:cNvGrpSpPr/>
          <p:nvPr/>
        </p:nvGrpSpPr>
        <p:grpSpPr>
          <a:xfrm>
            <a:off x="4878379" y="2473892"/>
            <a:ext cx="367161" cy="287523"/>
            <a:chOff x="4878379" y="2473892"/>
            <a:chExt cx="367161" cy="287523"/>
          </a:xfrm>
        </p:grpSpPr>
        <p:sp>
          <p:nvSpPr>
            <p:cNvPr id="10196" name="Google Shape;10196;p75"/>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5"/>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5"/>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5"/>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5"/>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75"/>
          <p:cNvGrpSpPr/>
          <p:nvPr/>
        </p:nvGrpSpPr>
        <p:grpSpPr>
          <a:xfrm>
            <a:off x="1325719" y="2887689"/>
            <a:ext cx="290581" cy="372481"/>
            <a:chOff x="1325719" y="2887689"/>
            <a:chExt cx="290581" cy="372481"/>
          </a:xfrm>
        </p:grpSpPr>
        <p:sp>
          <p:nvSpPr>
            <p:cNvPr id="10202" name="Google Shape;10202;p75"/>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5"/>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4" name="Google Shape;10204;p75"/>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5" name="Google Shape;10205;p75"/>
          <p:cNvGrpSpPr/>
          <p:nvPr/>
        </p:nvGrpSpPr>
        <p:grpSpPr>
          <a:xfrm>
            <a:off x="3510335" y="2892499"/>
            <a:ext cx="360726" cy="361204"/>
            <a:chOff x="3510335" y="2892499"/>
            <a:chExt cx="360726" cy="361204"/>
          </a:xfrm>
        </p:grpSpPr>
        <p:sp>
          <p:nvSpPr>
            <p:cNvPr id="10206" name="Google Shape;10206;p75"/>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5"/>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5"/>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5"/>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5"/>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75"/>
          <p:cNvGrpSpPr/>
          <p:nvPr/>
        </p:nvGrpSpPr>
        <p:grpSpPr>
          <a:xfrm>
            <a:off x="3086313" y="2877049"/>
            <a:ext cx="320143" cy="392581"/>
            <a:chOff x="3086313" y="2877049"/>
            <a:chExt cx="320143" cy="392581"/>
          </a:xfrm>
        </p:grpSpPr>
        <p:sp>
          <p:nvSpPr>
            <p:cNvPr id="10212" name="Google Shape;10212;p75"/>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5"/>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5"/>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5"/>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5"/>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5"/>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5"/>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5"/>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5"/>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5"/>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5"/>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5"/>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4" name="Google Shape;10224;p75"/>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5" name="Google Shape;10225;p75"/>
          <p:cNvGrpSpPr/>
          <p:nvPr/>
        </p:nvGrpSpPr>
        <p:grpSpPr>
          <a:xfrm>
            <a:off x="861113" y="2885746"/>
            <a:ext cx="333809" cy="373277"/>
            <a:chOff x="861113" y="2885746"/>
            <a:chExt cx="333809" cy="373277"/>
          </a:xfrm>
        </p:grpSpPr>
        <p:sp>
          <p:nvSpPr>
            <p:cNvPr id="10226" name="Google Shape;10226;p75"/>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5"/>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5"/>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9" name="Google Shape;10229;p75"/>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5"/>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1" name="Google Shape;10231;p75"/>
          <p:cNvGrpSpPr/>
          <p:nvPr/>
        </p:nvGrpSpPr>
        <p:grpSpPr>
          <a:xfrm>
            <a:off x="1297654" y="1504481"/>
            <a:ext cx="349354" cy="362223"/>
            <a:chOff x="1297654" y="1504481"/>
            <a:chExt cx="349354" cy="362223"/>
          </a:xfrm>
        </p:grpSpPr>
        <p:sp>
          <p:nvSpPr>
            <p:cNvPr id="10232" name="Google Shape;10232;p75"/>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5"/>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5"/>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5" name="Google Shape;10235;p75"/>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6" name="Google Shape;10236;p75"/>
          <p:cNvGrpSpPr/>
          <p:nvPr/>
        </p:nvGrpSpPr>
        <p:grpSpPr>
          <a:xfrm>
            <a:off x="852385" y="1510916"/>
            <a:ext cx="353145" cy="351998"/>
            <a:chOff x="852385" y="1510916"/>
            <a:chExt cx="353145" cy="351998"/>
          </a:xfrm>
        </p:grpSpPr>
        <p:sp>
          <p:nvSpPr>
            <p:cNvPr id="10237" name="Google Shape;10237;p75"/>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5"/>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5"/>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75"/>
          <p:cNvGrpSpPr/>
          <p:nvPr/>
        </p:nvGrpSpPr>
        <p:grpSpPr>
          <a:xfrm>
            <a:off x="1745217" y="1515471"/>
            <a:ext cx="343269" cy="342505"/>
            <a:chOff x="1745217" y="1515471"/>
            <a:chExt cx="343269" cy="342505"/>
          </a:xfrm>
        </p:grpSpPr>
        <p:sp>
          <p:nvSpPr>
            <p:cNvPr id="10241" name="Google Shape;10241;p75"/>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5"/>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5"/>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5"/>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5" name="Google Shape;10245;p75"/>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6" name="Google Shape;10246;p75"/>
          <p:cNvGrpSpPr/>
          <p:nvPr/>
        </p:nvGrpSpPr>
        <p:grpSpPr>
          <a:xfrm>
            <a:off x="3042703" y="1529137"/>
            <a:ext cx="411535" cy="315587"/>
            <a:chOff x="3042703" y="1529137"/>
            <a:chExt cx="411535" cy="315587"/>
          </a:xfrm>
        </p:grpSpPr>
        <p:sp>
          <p:nvSpPr>
            <p:cNvPr id="10247" name="Google Shape;10247;p75"/>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5"/>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5"/>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5"/>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5"/>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5"/>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5"/>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5"/>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5"/>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5"/>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75"/>
          <p:cNvGrpSpPr/>
          <p:nvPr/>
        </p:nvGrpSpPr>
        <p:grpSpPr>
          <a:xfrm>
            <a:off x="2629289" y="1544682"/>
            <a:ext cx="350501" cy="284497"/>
            <a:chOff x="2629289" y="1544682"/>
            <a:chExt cx="350501" cy="284497"/>
          </a:xfrm>
        </p:grpSpPr>
        <p:sp>
          <p:nvSpPr>
            <p:cNvPr id="10258" name="Google Shape;10258;p75"/>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5"/>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5"/>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5"/>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5"/>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75"/>
          <p:cNvGrpSpPr/>
          <p:nvPr/>
        </p:nvGrpSpPr>
        <p:grpSpPr>
          <a:xfrm>
            <a:off x="5305077" y="1502633"/>
            <a:ext cx="367893" cy="365218"/>
            <a:chOff x="5305077" y="1502633"/>
            <a:chExt cx="367893" cy="365218"/>
          </a:xfrm>
        </p:grpSpPr>
        <p:sp>
          <p:nvSpPr>
            <p:cNvPr id="10264" name="Google Shape;10264;p75"/>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5"/>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75"/>
          <p:cNvGrpSpPr/>
          <p:nvPr/>
        </p:nvGrpSpPr>
        <p:grpSpPr>
          <a:xfrm>
            <a:off x="7100170" y="1500117"/>
            <a:ext cx="368308" cy="367033"/>
            <a:chOff x="7100170" y="1500117"/>
            <a:chExt cx="368308" cy="367033"/>
          </a:xfrm>
        </p:grpSpPr>
        <p:sp>
          <p:nvSpPr>
            <p:cNvPr id="10267" name="Google Shape;10267;p75"/>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5"/>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5"/>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5"/>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5"/>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5"/>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5"/>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5"/>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5"/>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5"/>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5"/>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5"/>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5"/>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0" name="Google Shape;10280;p75"/>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1" name="Google Shape;10281;p75"/>
          <p:cNvGrpSpPr/>
          <p:nvPr/>
        </p:nvGrpSpPr>
        <p:grpSpPr>
          <a:xfrm>
            <a:off x="6649231" y="1500021"/>
            <a:ext cx="390287" cy="367065"/>
            <a:chOff x="6649231" y="1500021"/>
            <a:chExt cx="390287" cy="367065"/>
          </a:xfrm>
        </p:grpSpPr>
        <p:sp>
          <p:nvSpPr>
            <p:cNvPr id="10282" name="Google Shape;10282;p75"/>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5"/>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5"/>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5"/>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5"/>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5"/>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5"/>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5"/>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5"/>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5"/>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5"/>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5"/>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75"/>
          <p:cNvGrpSpPr/>
          <p:nvPr/>
        </p:nvGrpSpPr>
        <p:grpSpPr>
          <a:xfrm>
            <a:off x="5746938" y="1543503"/>
            <a:ext cx="387261" cy="280356"/>
            <a:chOff x="5746938" y="1543503"/>
            <a:chExt cx="387261" cy="280356"/>
          </a:xfrm>
        </p:grpSpPr>
        <p:sp>
          <p:nvSpPr>
            <p:cNvPr id="10295" name="Google Shape;10295;p75"/>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5"/>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75"/>
          <p:cNvGrpSpPr/>
          <p:nvPr/>
        </p:nvGrpSpPr>
        <p:grpSpPr>
          <a:xfrm>
            <a:off x="6196730" y="1525346"/>
            <a:ext cx="369072" cy="317467"/>
            <a:chOff x="6196730" y="1525346"/>
            <a:chExt cx="369072" cy="317467"/>
          </a:xfrm>
        </p:grpSpPr>
        <p:sp>
          <p:nvSpPr>
            <p:cNvPr id="10298" name="Google Shape;10298;p75"/>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5"/>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5"/>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75"/>
          <p:cNvGrpSpPr/>
          <p:nvPr/>
        </p:nvGrpSpPr>
        <p:grpSpPr>
          <a:xfrm>
            <a:off x="4940592" y="1500690"/>
            <a:ext cx="246558" cy="367161"/>
            <a:chOff x="4940592" y="1500690"/>
            <a:chExt cx="246558" cy="367161"/>
          </a:xfrm>
        </p:grpSpPr>
        <p:sp>
          <p:nvSpPr>
            <p:cNvPr id="10302" name="Google Shape;10302;p75"/>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5"/>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5"/>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5"/>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75"/>
          <p:cNvGrpSpPr/>
          <p:nvPr/>
        </p:nvGrpSpPr>
        <p:grpSpPr>
          <a:xfrm>
            <a:off x="7964906" y="1499894"/>
            <a:ext cx="380858" cy="367575"/>
            <a:chOff x="7964906" y="1499894"/>
            <a:chExt cx="380858" cy="367575"/>
          </a:xfrm>
        </p:grpSpPr>
        <p:sp>
          <p:nvSpPr>
            <p:cNvPr id="10307" name="Google Shape;10307;p75"/>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5"/>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5"/>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0" name="Google Shape;10310;p75"/>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1" name="Google Shape;10311;p75"/>
          <p:cNvGrpSpPr/>
          <p:nvPr/>
        </p:nvGrpSpPr>
        <p:grpSpPr>
          <a:xfrm>
            <a:off x="8007400" y="2902278"/>
            <a:ext cx="285230" cy="355597"/>
            <a:chOff x="8007400" y="2902278"/>
            <a:chExt cx="285230" cy="355597"/>
          </a:xfrm>
        </p:grpSpPr>
        <p:sp>
          <p:nvSpPr>
            <p:cNvPr id="10312" name="Google Shape;10312;p75"/>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5"/>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5"/>
          <p:cNvGrpSpPr/>
          <p:nvPr/>
        </p:nvGrpSpPr>
        <p:grpSpPr>
          <a:xfrm>
            <a:off x="6219124" y="2902788"/>
            <a:ext cx="318231" cy="355470"/>
            <a:chOff x="6219124" y="2902788"/>
            <a:chExt cx="318231" cy="355470"/>
          </a:xfrm>
        </p:grpSpPr>
        <p:sp>
          <p:nvSpPr>
            <p:cNvPr id="10315" name="Google Shape;10315;p75"/>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5"/>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5"/>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75"/>
          <p:cNvGrpSpPr/>
          <p:nvPr/>
        </p:nvGrpSpPr>
        <p:grpSpPr>
          <a:xfrm>
            <a:off x="4969421" y="2902852"/>
            <a:ext cx="185109" cy="355406"/>
            <a:chOff x="4969421" y="2902852"/>
            <a:chExt cx="185109" cy="355406"/>
          </a:xfrm>
        </p:grpSpPr>
        <p:sp>
          <p:nvSpPr>
            <p:cNvPr id="10319" name="Google Shape;10319;p75"/>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5"/>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5"/>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5"/>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5"/>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5"/>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5" name="Google Shape;10325;p75"/>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5"/>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7" name="Google Shape;10327;p75"/>
          <p:cNvGrpSpPr/>
          <p:nvPr/>
        </p:nvGrpSpPr>
        <p:grpSpPr>
          <a:xfrm>
            <a:off x="6685259" y="2902852"/>
            <a:ext cx="311414" cy="355406"/>
            <a:chOff x="6685259" y="2902852"/>
            <a:chExt cx="311414" cy="355406"/>
          </a:xfrm>
        </p:grpSpPr>
        <p:sp>
          <p:nvSpPr>
            <p:cNvPr id="10328" name="Google Shape;10328;p75"/>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5"/>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5"/>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75"/>
          <p:cNvGrpSpPr/>
          <p:nvPr/>
        </p:nvGrpSpPr>
        <p:grpSpPr>
          <a:xfrm>
            <a:off x="5309250" y="2903170"/>
            <a:ext cx="359579" cy="355852"/>
            <a:chOff x="5309250" y="2903170"/>
            <a:chExt cx="359579" cy="355852"/>
          </a:xfrm>
        </p:grpSpPr>
        <p:sp>
          <p:nvSpPr>
            <p:cNvPr id="10332" name="Google Shape;10332;p75"/>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5"/>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5"/>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75"/>
          <p:cNvGrpSpPr/>
          <p:nvPr/>
        </p:nvGrpSpPr>
        <p:grpSpPr>
          <a:xfrm>
            <a:off x="2199565" y="2421172"/>
            <a:ext cx="312179" cy="353431"/>
            <a:chOff x="2199565" y="2421172"/>
            <a:chExt cx="312179" cy="353431"/>
          </a:xfrm>
        </p:grpSpPr>
        <p:sp>
          <p:nvSpPr>
            <p:cNvPr id="10336" name="Google Shape;10336;p75"/>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5"/>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75"/>
          <p:cNvGrpSpPr/>
          <p:nvPr/>
        </p:nvGrpSpPr>
        <p:grpSpPr>
          <a:xfrm>
            <a:off x="1750887" y="2425727"/>
            <a:ext cx="320143" cy="343269"/>
            <a:chOff x="1750887" y="2425727"/>
            <a:chExt cx="320143" cy="343269"/>
          </a:xfrm>
        </p:grpSpPr>
        <p:sp>
          <p:nvSpPr>
            <p:cNvPr id="10339" name="Google Shape;10339;p75"/>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5"/>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75"/>
          <p:cNvGrpSpPr/>
          <p:nvPr/>
        </p:nvGrpSpPr>
        <p:grpSpPr>
          <a:xfrm>
            <a:off x="1298037" y="2425727"/>
            <a:ext cx="338364" cy="342887"/>
            <a:chOff x="1298037" y="2425727"/>
            <a:chExt cx="338364" cy="342887"/>
          </a:xfrm>
        </p:grpSpPr>
        <p:sp>
          <p:nvSpPr>
            <p:cNvPr id="10342" name="Google Shape;10342;p75"/>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5"/>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5"/>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5"/>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6" name="Google Shape;10346;p75"/>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7" name="Google Shape;10347;p75"/>
          <p:cNvGrpSpPr/>
          <p:nvPr/>
        </p:nvGrpSpPr>
        <p:grpSpPr>
          <a:xfrm>
            <a:off x="3974207" y="2429009"/>
            <a:ext cx="320143" cy="338491"/>
            <a:chOff x="3974207" y="2429009"/>
            <a:chExt cx="320143" cy="338491"/>
          </a:xfrm>
        </p:grpSpPr>
        <p:sp>
          <p:nvSpPr>
            <p:cNvPr id="10348" name="Google Shape;10348;p75"/>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5"/>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75"/>
          <p:cNvGrpSpPr/>
          <p:nvPr/>
        </p:nvGrpSpPr>
        <p:grpSpPr>
          <a:xfrm>
            <a:off x="2623237" y="2431047"/>
            <a:ext cx="355024" cy="332630"/>
            <a:chOff x="2623237" y="2431047"/>
            <a:chExt cx="355024" cy="332630"/>
          </a:xfrm>
        </p:grpSpPr>
        <p:sp>
          <p:nvSpPr>
            <p:cNvPr id="10351" name="Google Shape;10351;p75"/>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5"/>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5"/>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5"/>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75"/>
          <p:cNvGrpSpPr/>
          <p:nvPr/>
        </p:nvGrpSpPr>
        <p:grpSpPr>
          <a:xfrm>
            <a:off x="6657194" y="2434073"/>
            <a:ext cx="375507" cy="367925"/>
            <a:chOff x="6657194" y="2434073"/>
            <a:chExt cx="375507" cy="367925"/>
          </a:xfrm>
        </p:grpSpPr>
        <p:sp>
          <p:nvSpPr>
            <p:cNvPr id="10356" name="Google Shape;10356;p75"/>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5"/>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5"/>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75"/>
          <p:cNvGrpSpPr/>
          <p:nvPr/>
        </p:nvGrpSpPr>
        <p:grpSpPr>
          <a:xfrm>
            <a:off x="7101317" y="2441655"/>
            <a:ext cx="367925" cy="352380"/>
            <a:chOff x="7101317" y="2441655"/>
            <a:chExt cx="367925" cy="352380"/>
          </a:xfrm>
        </p:grpSpPr>
        <p:sp>
          <p:nvSpPr>
            <p:cNvPr id="10360" name="Google Shape;10360;p75"/>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5"/>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75"/>
          <p:cNvGrpSpPr/>
          <p:nvPr/>
        </p:nvGrpSpPr>
        <p:grpSpPr>
          <a:xfrm>
            <a:off x="5756399" y="2434456"/>
            <a:ext cx="367925" cy="367161"/>
            <a:chOff x="5756399" y="2434456"/>
            <a:chExt cx="367925" cy="367161"/>
          </a:xfrm>
        </p:grpSpPr>
        <p:sp>
          <p:nvSpPr>
            <p:cNvPr id="10363" name="Google Shape;10363;p75"/>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5"/>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5"/>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5"/>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5"/>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5"/>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5"/>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0" name="Google Shape;10370;p75"/>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5"/>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2" name="Google Shape;10372;p75"/>
          <p:cNvGrpSpPr/>
          <p:nvPr/>
        </p:nvGrpSpPr>
        <p:grpSpPr>
          <a:xfrm>
            <a:off x="7964906" y="2434073"/>
            <a:ext cx="373627" cy="367925"/>
            <a:chOff x="7964906" y="2434073"/>
            <a:chExt cx="373627" cy="367925"/>
          </a:xfrm>
        </p:grpSpPr>
        <p:sp>
          <p:nvSpPr>
            <p:cNvPr id="10373" name="Google Shape;10373;p75"/>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5"/>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5" name="Google Shape;10375;p75"/>
          <p:cNvGrpSpPr/>
          <p:nvPr/>
        </p:nvGrpSpPr>
        <p:grpSpPr>
          <a:xfrm>
            <a:off x="6194086" y="2437737"/>
            <a:ext cx="369837" cy="360471"/>
            <a:chOff x="6194086" y="2437737"/>
            <a:chExt cx="369837" cy="360471"/>
          </a:xfrm>
        </p:grpSpPr>
        <p:sp>
          <p:nvSpPr>
            <p:cNvPr id="10376" name="Google Shape;10376;p75"/>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5"/>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81" name="Shape 10381"/>
        <p:cNvGrpSpPr/>
        <p:nvPr/>
      </p:nvGrpSpPr>
      <p:grpSpPr>
        <a:xfrm>
          <a:off x="0" y="0"/>
          <a:ext cx="0" cy="0"/>
          <a:chOff x="0" y="0"/>
          <a:chExt cx="0" cy="0"/>
        </a:xfrm>
      </p:grpSpPr>
      <p:sp>
        <p:nvSpPr>
          <p:cNvPr id="10382" name="Google Shape;10382;p76"/>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83" name="Google Shape;10383;p76"/>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384" name="Google Shape;10384;p76"/>
          <p:cNvGrpSpPr/>
          <p:nvPr/>
        </p:nvGrpSpPr>
        <p:grpSpPr>
          <a:xfrm>
            <a:off x="3541011" y="1508594"/>
            <a:ext cx="350166" cy="349434"/>
            <a:chOff x="3541011" y="1508594"/>
            <a:chExt cx="350166" cy="349434"/>
          </a:xfrm>
        </p:grpSpPr>
        <p:sp>
          <p:nvSpPr>
            <p:cNvPr id="10385" name="Google Shape;10385;p76"/>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6"/>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6"/>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6"/>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6"/>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6"/>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6"/>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6"/>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6"/>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6"/>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6"/>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6"/>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6"/>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76"/>
          <p:cNvGrpSpPr/>
          <p:nvPr/>
        </p:nvGrpSpPr>
        <p:grpSpPr>
          <a:xfrm>
            <a:off x="3122257" y="1508594"/>
            <a:ext cx="294850" cy="349434"/>
            <a:chOff x="3122257" y="1508594"/>
            <a:chExt cx="294850" cy="349434"/>
          </a:xfrm>
        </p:grpSpPr>
        <p:sp>
          <p:nvSpPr>
            <p:cNvPr id="10399" name="Google Shape;10399;p76"/>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6"/>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6"/>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6"/>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6"/>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76"/>
          <p:cNvGrpSpPr/>
          <p:nvPr/>
        </p:nvGrpSpPr>
        <p:grpSpPr>
          <a:xfrm>
            <a:off x="910723" y="1508212"/>
            <a:ext cx="251660" cy="350166"/>
            <a:chOff x="910723" y="1508212"/>
            <a:chExt cx="251660" cy="350166"/>
          </a:xfrm>
        </p:grpSpPr>
        <p:sp>
          <p:nvSpPr>
            <p:cNvPr id="10405" name="Google Shape;10405;p76"/>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6"/>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6"/>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6"/>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6"/>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6"/>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6"/>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6"/>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6"/>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6"/>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6"/>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6"/>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6"/>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6"/>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6"/>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6"/>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6"/>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76"/>
          <p:cNvGrpSpPr/>
          <p:nvPr/>
        </p:nvGrpSpPr>
        <p:grpSpPr>
          <a:xfrm>
            <a:off x="1308631" y="1507830"/>
            <a:ext cx="350166" cy="350198"/>
            <a:chOff x="1308631" y="1507830"/>
            <a:chExt cx="350166" cy="350198"/>
          </a:xfrm>
        </p:grpSpPr>
        <p:sp>
          <p:nvSpPr>
            <p:cNvPr id="10423" name="Google Shape;10423;p76"/>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6"/>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6"/>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6"/>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76"/>
          <p:cNvGrpSpPr/>
          <p:nvPr/>
        </p:nvGrpSpPr>
        <p:grpSpPr>
          <a:xfrm>
            <a:off x="1756921" y="1509739"/>
            <a:ext cx="345997" cy="345997"/>
            <a:chOff x="1756921" y="1509739"/>
            <a:chExt cx="345997" cy="345997"/>
          </a:xfrm>
        </p:grpSpPr>
        <p:sp>
          <p:nvSpPr>
            <p:cNvPr id="10428" name="Google Shape;10428;p76"/>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6"/>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6"/>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6"/>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6"/>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6"/>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6"/>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6"/>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6"/>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6"/>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6"/>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6"/>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6"/>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6"/>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6"/>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6"/>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6"/>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76"/>
          <p:cNvGrpSpPr/>
          <p:nvPr/>
        </p:nvGrpSpPr>
        <p:grpSpPr>
          <a:xfrm>
            <a:off x="2216956" y="1510503"/>
            <a:ext cx="318721" cy="345615"/>
            <a:chOff x="2216956" y="1510503"/>
            <a:chExt cx="318721" cy="345615"/>
          </a:xfrm>
        </p:grpSpPr>
        <p:sp>
          <p:nvSpPr>
            <p:cNvPr id="10446" name="Google Shape;10446;p76"/>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6"/>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6"/>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6"/>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6"/>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76"/>
          <p:cNvGrpSpPr/>
          <p:nvPr/>
        </p:nvGrpSpPr>
        <p:grpSpPr>
          <a:xfrm>
            <a:off x="3988156" y="1568461"/>
            <a:ext cx="349052" cy="230049"/>
            <a:chOff x="3988156" y="1568461"/>
            <a:chExt cx="349052" cy="230049"/>
          </a:xfrm>
        </p:grpSpPr>
        <p:sp>
          <p:nvSpPr>
            <p:cNvPr id="10452" name="Google Shape;10452;p76"/>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6"/>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6"/>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6"/>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6"/>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6"/>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6"/>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76"/>
          <p:cNvGrpSpPr/>
          <p:nvPr/>
        </p:nvGrpSpPr>
        <p:grpSpPr>
          <a:xfrm>
            <a:off x="2633037" y="1499873"/>
            <a:ext cx="379002" cy="366112"/>
            <a:chOff x="2633037" y="1499873"/>
            <a:chExt cx="379002" cy="366112"/>
          </a:xfrm>
        </p:grpSpPr>
        <p:sp>
          <p:nvSpPr>
            <p:cNvPr id="10460" name="Google Shape;10460;p76"/>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6"/>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6"/>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6"/>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6"/>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6"/>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76"/>
          <p:cNvGrpSpPr/>
          <p:nvPr/>
        </p:nvGrpSpPr>
        <p:grpSpPr>
          <a:xfrm>
            <a:off x="6675256" y="1516169"/>
            <a:ext cx="327823" cy="357009"/>
            <a:chOff x="6675256" y="1516169"/>
            <a:chExt cx="327823" cy="357009"/>
          </a:xfrm>
        </p:grpSpPr>
        <p:sp>
          <p:nvSpPr>
            <p:cNvPr id="10467" name="Google Shape;10467;p76"/>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6"/>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6"/>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6"/>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6"/>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6"/>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6"/>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6"/>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6"/>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6" name="Google Shape;10476;p76"/>
          <p:cNvGrpSpPr/>
          <p:nvPr/>
        </p:nvGrpSpPr>
        <p:grpSpPr>
          <a:xfrm>
            <a:off x="8020159" y="1516551"/>
            <a:ext cx="300897" cy="356627"/>
            <a:chOff x="8020159" y="1516551"/>
            <a:chExt cx="300897" cy="356627"/>
          </a:xfrm>
        </p:grpSpPr>
        <p:sp>
          <p:nvSpPr>
            <p:cNvPr id="10477" name="Google Shape;10477;p76"/>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6"/>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6"/>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6"/>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6"/>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76"/>
          <p:cNvGrpSpPr/>
          <p:nvPr/>
        </p:nvGrpSpPr>
        <p:grpSpPr>
          <a:xfrm>
            <a:off x="5377363" y="1516169"/>
            <a:ext cx="257357" cy="356627"/>
            <a:chOff x="5377363" y="1516169"/>
            <a:chExt cx="257357" cy="356627"/>
          </a:xfrm>
        </p:grpSpPr>
        <p:sp>
          <p:nvSpPr>
            <p:cNvPr id="10483" name="Google Shape;10483;p76"/>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6"/>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6"/>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6"/>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6"/>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6"/>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6"/>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6"/>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6"/>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6"/>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6"/>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6"/>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6"/>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6"/>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6"/>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6"/>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6"/>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76"/>
          <p:cNvGrpSpPr/>
          <p:nvPr/>
        </p:nvGrpSpPr>
        <p:grpSpPr>
          <a:xfrm>
            <a:off x="4880567" y="1535870"/>
            <a:ext cx="356245" cy="317607"/>
            <a:chOff x="4880567" y="1535870"/>
            <a:chExt cx="356245" cy="317607"/>
          </a:xfrm>
        </p:grpSpPr>
        <p:sp>
          <p:nvSpPr>
            <p:cNvPr id="10501" name="Google Shape;10501;p76"/>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6"/>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6"/>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6"/>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6"/>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76"/>
          <p:cNvGrpSpPr/>
          <p:nvPr/>
        </p:nvGrpSpPr>
        <p:grpSpPr>
          <a:xfrm>
            <a:off x="5771483" y="1515787"/>
            <a:ext cx="357359" cy="357391"/>
            <a:chOff x="5771483" y="1515787"/>
            <a:chExt cx="357359" cy="357391"/>
          </a:xfrm>
        </p:grpSpPr>
        <p:sp>
          <p:nvSpPr>
            <p:cNvPr id="10507" name="Google Shape;10507;p76"/>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6"/>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6"/>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6"/>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76"/>
          <p:cNvGrpSpPr/>
          <p:nvPr/>
        </p:nvGrpSpPr>
        <p:grpSpPr>
          <a:xfrm>
            <a:off x="7121669" y="1533610"/>
            <a:ext cx="321362" cy="321362"/>
            <a:chOff x="7121669" y="1533610"/>
            <a:chExt cx="321362" cy="321362"/>
          </a:xfrm>
        </p:grpSpPr>
        <p:sp>
          <p:nvSpPr>
            <p:cNvPr id="10512" name="Google Shape;10512;p76"/>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6"/>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6"/>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6"/>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76"/>
          <p:cNvGrpSpPr/>
          <p:nvPr/>
        </p:nvGrpSpPr>
        <p:grpSpPr>
          <a:xfrm>
            <a:off x="7562766" y="1514864"/>
            <a:ext cx="327059" cy="360192"/>
            <a:chOff x="7562766" y="1514864"/>
            <a:chExt cx="327059" cy="360192"/>
          </a:xfrm>
        </p:grpSpPr>
        <p:sp>
          <p:nvSpPr>
            <p:cNvPr id="10517" name="Google Shape;10517;p76"/>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6"/>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6"/>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6"/>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76"/>
          <p:cNvGrpSpPr/>
          <p:nvPr/>
        </p:nvGrpSpPr>
        <p:grpSpPr>
          <a:xfrm>
            <a:off x="6221229" y="1498673"/>
            <a:ext cx="361636" cy="362183"/>
            <a:chOff x="6259175" y="1559008"/>
            <a:chExt cx="271743" cy="272093"/>
          </a:xfrm>
        </p:grpSpPr>
        <p:sp>
          <p:nvSpPr>
            <p:cNvPr id="10522" name="Google Shape;10522;p76"/>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6"/>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6"/>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6"/>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6"/>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6"/>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6"/>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6"/>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6"/>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6"/>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6"/>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6"/>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6"/>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6"/>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6"/>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6"/>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6"/>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76"/>
          <p:cNvGrpSpPr/>
          <p:nvPr/>
        </p:nvGrpSpPr>
        <p:grpSpPr>
          <a:xfrm>
            <a:off x="2661459" y="2015001"/>
            <a:ext cx="322508" cy="273494"/>
            <a:chOff x="2661459" y="2015001"/>
            <a:chExt cx="322508" cy="273494"/>
          </a:xfrm>
        </p:grpSpPr>
        <p:sp>
          <p:nvSpPr>
            <p:cNvPr id="10540" name="Google Shape;10540;p76"/>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6"/>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76"/>
          <p:cNvGrpSpPr/>
          <p:nvPr/>
        </p:nvGrpSpPr>
        <p:grpSpPr>
          <a:xfrm>
            <a:off x="6671087" y="2009304"/>
            <a:ext cx="332757" cy="281833"/>
            <a:chOff x="6671087" y="2009304"/>
            <a:chExt cx="332757" cy="281833"/>
          </a:xfrm>
        </p:grpSpPr>
        <p:sp>
          <p:nvSpPr>
            <p:cNvPr id="10543" name="Google Shape;10543;p76"/>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6"/>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5" name="Google Shape;10545;p76"/>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6" name="Google Shape;10546;p76"/>
          <p:cNvGrpSpPr/>
          <p:nvPr/>
        </p:nvGrpSpPr>
        <p:grpSpPr>
          <a:xfrm>
            <a:off x="2201806" y="1976585"/>
            <a:ext cx="349784" cy="349434"/>
            <a:chOff x="2201806" y="1976585"/>
            <a:chExt cx="349784" cy="349434"/>
          </a:xfrm>
        </p:grpSpPr>
        <p:sp>
          <p:nvSpPr>
            <p:cNvPr id="10547" name="Google Shape;10547;p76"/>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6"/>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6"/>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6"/>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76"/>
          <p:cNvGrpSpPr/>
          <p:nvPr/>
        </p:nvGrpSpPr>
        <p:grpSpPr>
          <a:xfrm>
            <a:off x="3094217" y="1976585"/>
            <a:ext cx="350198" cy="350548"/>
            <a:chOff x="3094217" y="1976585"/>
            <a:chExt cx="350198" cy="350548"/>
          </a:xfrm>
        </p:grpSpPr>
        <p:sp>
          <p:nvSpPr>
            <p:cNvPr id="10552" name="Google Shape;10552;p76"/>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6"/>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6"/>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6"/>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6"/>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6"/>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6"/>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6"/>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6"/>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6"/>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6"/>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6"/>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6"/>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76"/>
          <p:cNvGrpSpPr/>
          <p:nvPr/>
        </p:nvGrpSpPr>
        <p:grpSpPr>
          <a:xfrm>
            <a:off x="870939" y="1975821"/>
            <a:ext cx="332375" cy="350071"/>
            <a:chOff x="870939" y="1975821"/>
            <a:chExt cx="332375" cy="350071"/>
          </a:xfrm>
        </p:grpSpPr>
        <p:sp>
          <p:nvSpPr>
            <p:cNvPr id="10566" name="Google Shape;10566;p76"/>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6"/>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6"/>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6"/>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0" name="Google Shape;10570;p76"/>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1" name="Google Shape;10571;p76"/>
          <p:cNvGrpSpPr/>
          <p:nvPr/>
        </p:nvGrpSpPr>
        <p:grpSpPr>
          <a:xfrm>
            <a:off x="3979435" y="1976585"/>
            <a:ext cx="345265" cy="349848"/>
            <a:chOff x="3979435" y="1976585"/>
            <a:chExt cx="345265" cy="349848"/>
          </a:xfrm>
        </p:grpSpPr>
        <p:sp>
          <p:nvSpPr>
            <p:cNvPr id="10572" name="Google Shape;10572;p76"/>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6"/>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6"/>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6"/>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6"/>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6"/>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6"/>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6"/>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6"/>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6"/>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6"/>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6"/>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6"/>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6"/>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6"/>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6"/>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6"/>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76"/>
          <p:cNvGrpSpPr/>
          <p:nvPr/>
        </p:nvGrpSpPr>
        <p:grpSpPr>
          <a:xfrm>
            <a:off x="3576626" y="1975821"/>
            <a:ext cx="284251" cy="351694"/>
            <a:chOff x="3576626" y="1975821"/>
            <a:chExt cx="284251" cy="351694"/>
          </a:xfrm>
        </p:grpSpPr>
        <p:sp>
          <p:nvSpPr>
            <p:cNvPr id="10590" name="Google Shape;10590;p76"/>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6"/>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6"/>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76"/>
          <p:cNvGrpSpPr/>
          <p:nvPr/>
        </p:nvGrpSpPr>
        <p:grpSpPr>
          <a:xfrm>
            <a:off x="2722090" y="2890162"/>
            <a:ext cx="238770" cy="371841"/>
            <a:chOff x="2722090" y="2890162"/>
            <a:chExt cx="238770" cy="371841"/>
          </a:xfrm>
        </p:grpSpPr>
        <p:sp>
          <p:nvSpPr>
            <p:cNvPr id="10594" name="Google Shape;10594;p76"/>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6"/>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6"/>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7" name="Google Shape;10597;p76"/>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8" name="Google Shape;10598;p76"/>
          <p:cNvGrpSpPr/>
          <p:nvPr/>
        </p:nvGrpSpPr>
        <p:grpSpPr>
          <a:xfrm>
            <a:off x="6216367" y="1970156"/>
            <a:ext cx="361147" cy="361147"/>
            <a:chOff x="6216367" y="1970156"/>
            <a:chExt cx="361147" cy="361147"/>
          </a:xfrm>
        </p:grpSpPr>
        <p:sp>
          <p:nvSpPr>
            <p:cNvPr id="10599" name="Google Shape;10599;p76"/>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6"/>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6"/>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6"/>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76"/>
          <p:cNvGrpSpPr/>
          <p:nvPr/>
        </p:nvGrpSpPr>
        <p:grpSpPr>
          <a:xfrm>
            <a:off x="1289311" y="2926222"/>
            <a:ext cx="408156" cy="299783"/>
            <a:chOff x="1289311" y="2926222"/>
            <a:chExt cx="408156" cy="299783"/>
          </a:xfrm>
        </p:grpSpPr>
        <p:sp>
          <p:nvSpPr>
            <p:cNvPr id="10604" name="Google Shape;10604;p76"/>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6"/>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76"/>
          <p:cNvGrpSpPr/>
          <p:nvPr/>
        </p:nvGrpSpPr>
        <p:grpSpPr>
          <a:xfrm>
            <a:off x="7978465" y="1969392"/>
            <a:ext cx="361147" cy="360797"/>
            <a:chOff x="7978465" y="1969392"/>
            <a:chExt cx="361147" cy="360797"/>
          </a:xfrm>
        </p:grpSpPr>
        <p:sp>
          <p:nvSpPr>
            <p:cNvPr id="10607" name="Google Shape;10607;p76"/>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6"/>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6"/>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6"/>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6"/>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6"/>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6"/>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6"/>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6"/>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6" name="Google Shape;10616;p76"/>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7" name="Google Shape;10617;p76"/>
          <p:cNvGrpSpPr/>
          <p:nvPr/>
        </p:nvGrpSpPr>
        <p:grpSpPr>
          <a:xfrm>
            <a:off x="854261" y="2908813"/>
            <a:ext cx="377474" cy="335748"/>
            <a:chOff x="854261" y="2908813"/>
            <a:chExt cx="377474" cy="335748"/>
          </a:xfrm>
        </p:grpSpPr>
        <p:sp>
          <p:nvSpPr>
            <p:cNvPr id="10618" name="Google Shape;10618;p76"/>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6"/>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6"/>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6"/>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6"/>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76"/>
          <p:cNvGrpSpPr/>
          <p:nvPr/>
        </p:nvGrpSpPr>
        <p:grpSpPr>
          <a:xfrm>
            <a:off x="1749728" y="2894777"/>
            <a:ext cx="386927" cy="363438"/>
            <a:chOff x="1749728" y="2894777"/>
            <a:chExt cx="386927" cy="363438"/>
          </a:xfrm>
        </p:grpSpPr>
        <p:sp>
          <p:nvSpPr>
            <p:cNvPr id="10624" name="Google Shape;10624;p76"/>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6"/>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6"/>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6"/>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6"/>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6"/>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6"/>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76"/>
          <p:cNvGrpSpPr/>
          <p:nvPr/>
        </p:nvGrpSpPr>
        <p:grpSpPr>
          <a:xfrm>
            <a:off x="7098912" y="1969392"/>
            <a:ext cx="359651" cy="361560"/>
            <a:chOff x="7098912" y="1969392"/>
            <a:chExt cx="359651" cy="361560"/>
          </a:xfrm>
        </p:grpSpPr>
        <p:sp>
          <p:nvSpPr>
            <p:cNvPr id="10632" name="Google Shape;10632;p76"/>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6"/>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6"/>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6"/>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6"/>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6"/>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6"/>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6"/>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6"/>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6"/>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6"/>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6"/>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6"/>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5" name="Google Shape;10645;p76"/>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6" name="Google Shape;10646;p76"/>
          <p:cNvGrpSpPr/>
          <p:nvPr/>
        </p:nvGrpSpPr>
        <p:grpSpPr>
          <a:xfrm>
            <a:off x="5352728" y="1990239"/>
            <a:ext cx="327091" cy="322508"/>
            <a:chOff x="5352728" y="1990239"/>
            <a:chExt cx="327091" cy="322508"/>
          </a:xfrm>
        </p:grpSpPr>
        <p:sp>
          <p:nvSpPr>
            <p:cNvPr id="10647" name="Google Shape;10647;p76"/>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6"/>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6"/>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76"/>
          <p:cNvGrpSpPr/>
          <p:nvPr/>
        </p:nvGrpSpPr>
        <p:grpSpPr>
          <a:xfrm>
            <a:off x="7538896" y="1970156"/>
            <a:ext cx="361147" cy="361529"/>
            <a:chOff x="7538896" y="1970156"/>
            <a:chExt cx="361147" cy="361529"/>
          </a:xfrm>
        </p:grpSpPr>
        <p:sp>
          <p:nvSpPr>
            <p:cNvPr id="10651" name="Google Shape;10651;p76"/>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6"/>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6"/>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6"/>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6"/>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6"/>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76"/>
          <p:cNvGrpSpPr/>
          <p:nvPr/>
        </p:nvGrpSpPr>
        <p:grpSpPr>
          <a:xfrm>
            <a:off x="4896099" y="1970920"/>
            <a:ext cx="358155" cy="358123"/>
            <a:chOff x="4896099" y="1970920"/>
            <a:chExt cx="358155" cy="358123"/>
          </a:xfrm>
        </p:grpSpPr>
        <p:sp>
          <p:nvSpPr>
            <p:cNvPr id="10658" name="Google Shape;10658;p76"/>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6"/>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6"/>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76"/>
          <p:cNvGrpSpPr/>
          <p:nvPr/>
        </p:nvGrpSpPr>
        <p:grpSpPr>
          <a:xfrm>
            <a:off x="4048787" y="2977019"/>
            <a:ext cx="283488" cy="198604"/>
            <a:chOff x="4048787" y="2977019"/>
            <a:chExt cx="283488" cy="198604"/>
          </a:xfrm>
        </p:grpSpPr>
        <p:sp>
          <p:nvSpPr>
            <p:cNvPr id="10662" name="Google Shape;10662;p76"/>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6"/>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6"/>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6"/>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6"/>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6"/>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76"/>
          <p:cNvGrpSpPr/>
          <p:nvPr/>
        </p:nvGrpSpPr>
        <p:grpSpPr>
          <a:xfrm>
            <a:off x="4054103" y="2430191"/>
            <a:ext cx="218687" cy="349052"/>
            <a:chOff x="4054103" y="2430191"/>
            <a:chExt cx="218687" cy="349052"/>
          </a:xfrm>
        </p:grpSpPr>
        <p:sp>
          <p:nvSpPr>
            <p:cNvPr id="10669" name="Google Shape;10669;p76"/>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6"/>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76"/>
          <p:cNvGrpSpPr/>
          <p:nvPr/>
        </p:nvGrpSpPr>
        <p:grpSpPr>
          <a:xfrm>
            <a:off x="2185128" y="2427549"/>
            <a:ext cx="382758" cy="356595"/>
            <a:chOff x="2185128" y="2427549"/>
            <a:chExt cx="382758" cy="356595"/>
          </a:xfrm>
        </p:grpSpPr>
        <p:sp>
          <p:nvSpPr>
            <p:cNvPr id="10672" name="Google Shape;10672;p76"/>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6"/>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6"/>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6"/>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76"/>
          <p:cNvGrpSpPr/>
          <p:nvPr/>
        </p:nvGrpSpPr>
        <p:grpSpPr>
          <a:xfrm>
            <a:off x="3539102" y="2427549"/>
            <a:ext cx="355099" cy="355481"/>
            <a:chOff x="3539102" y="2427549"/>
            <a:chExt cx="355099" cy="355481"/>
          </a:xfrm>
        </p:grpSpPr>
        <p:sp>
          <p:nvSpPr>
            <p:cNvPr id="10677" name="Google Shape;10677;p76"/>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6"/>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76"/>
          <p:cNvGrpSpPr/>
          <p:nvPr/>
        </p:nvGrpSpPr>
        <p:grpSpPr>
          <a:xfrm>
            <a:off x="2656907" y="2439293"/>
            <a:ext cx="332757" cy="332343"/>
            <a:chOff x="2656907" y="2439293"/>
            <a:chExt cx="332757" cy="332343"/>
          </a:xfrm>
        </p:grpSpPr>
        <p:sp>
          <p:nvSpPr>
            <p:cNvPr id="10680" name="Google Shape;10680;p76"/>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6"/>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6"/>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6"/>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6"/>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6"/>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6"/>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76"/>
          <p:cNvGrpSpPr/>
          <p:nvPr/>
        </p:nvGrpSpPr>
        <p:grpSpPr>
          <a:xfrm>
            <a:off x="1731523" y="2422616"/>
            <a:ext cx="399435" cy="365698"/>
            <a:chOff x="1731523" y="2422616"/>
            <a:chExt cx="399435" cy="365698"/>
          </a:xfrm>
        </p:grpSpPr>
        <p:sp>
          <p:nvSpPr>
            <p:cNvPr id="10688" name="Google Shape;10688;p76"/>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6"/>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6"/>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76"/>
          <p:cNvGrpSpPr/>
          <p:nvPr/>
        </p:nvGrpSpPr>
        <p:grpSpPr>
          <a:xfrm>
            <a:off x="3097241" y="2433564"/>
            <a:ext cx="344883" cy="343387"/>
            <a:chOff x="3097241" y="2433564"/>
            <a:chExt cx="344883" cy="343387"/>
          </a:xfrm>
        </p:grpSpPr>
        <p:sp>
          <p:nvSpPr>
            <p:cNvPr id="10692" name="Google Shape;10692;p76"/>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6"/>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6"/>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6"/>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6"/>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6"/>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6"/>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6"/>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6"/>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76"/>
          <p:cNvGrpSpPr/>
          <p:nvPr/>
        </p:nvGrpSpPr>
        <p:grpSpPr>
          <a:xfrm>
            <a:off x="1278299" y="2439293"/>
            <a:ext cx="410829" cy="332343"/>
            <a:chOff x="1278299" y="2439293"/>
            <a:chExt cx="410829" cy="332343"/>
          </a:xfrm>
        </p:grpSpPr>
        <p:sp>
          <p:nvSpPr>
            <p:cNvPr id="10702" name="Google Shape;10702;p76"/>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6"/>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6"/>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6"/>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6"/>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6"/>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6"/>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6"/>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76"/>
          <p:cNvGrpSpPr/>
          <p:nvPr/>
        </p:nvGrpSpPr>
        <p:grpSpPr>
          <a:xfrm>
            <a:off x="870939" y="2439293"/>
            <a:ext cx="331993" cy="331993"/>
            <a:chOff x="870939" y="2439293"/>
            <a:chExt cx="331993" cy="331993"/>
          </a:xfrm>
        </p:grpSpPr>
        <p:sp>
          <p:nvSpPr>
            <p:cNvPr id="10711" name="Google Shape;10711;p76"/>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6"/>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6"/>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6"/>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6"/>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6"/>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6"/>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6"/>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6"/>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6"/>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6"/>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6"/>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6"/>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6"/>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6"/>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6"/>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76"/>
          <p:cNvGrpSpPr/>
          <p:nvPr/>
        </p:nvGrpSpPr>
        <p:grpSpPr>
          <a:xfrm>
            <a:off x="6644957" y="2456353"/>
            <a:ext cx="371395" cy="278904"/>
            <a:chOff x="6644957" y="2456353"/>
            <a:chExt cx="371395" cy="278904"/>
          </a:xfrm>
        </p:grpSpPr>
        <p:sp>
          <p:nvSpPr>
            <p:cNvPr id="10728" name="Google Shape;10728;p76"/>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6"/>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6"/>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6"/>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6"/>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76"/>
          <p:cNvGrpSpPr/>
          <p:nvPr/>
        </p:nvGrpSpPr>
        <p:grpSpPr>
          <a:xfrm>
            <a:off x="5388757" y="2414659"/>
            <a:ext cx="260349" cy="362292"/>
            <a:chOff x="5388757" y="2414659"/>
            <a:chExt cx="260349" cy="362292"/>
          </a:xfrm>
        </p:grpSpPr>
        <p:sp>
          <p:nvSpPr>
            <p:cNvPr id="10734" name="Google Shape;10734;p76"/>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6"/>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6"/>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6"/>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6"/>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6"/>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6"/>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6"/>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6"/>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6"/>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6"/>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6"/>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6"/>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6"/>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6"/>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6"/>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6"/>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6"/>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6"/>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6"/>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76"/>
          <p:cNvGrpSpPr/>
          <p:nvPr/>
        </p:nvGrpSpPr>
        <p:grpSpPr>
          <a:xfrm>
            <a:off x="3567142" y="2905757"/>
            <a:ext cx="348288" cy="340331"/>
            <a:chOff x="3567142" y="2905757"/>
            <a:chExt cx="348288" cy="340331"/>
          </a:xfrm>
        </p:grpSpPr>
        <p:sp>
          <p:nvSpPr>
            <p:cNvPr id="10755" name="Google Shape;10755;p76"/>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6"/>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6"/>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6"/>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6"/>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76"/>
          <p:cNvGrpSpPr/>
          <p:nvPr/>
        </p:nvGrpSpPr>
        <p:grpSpPr>
          <a:xfrm>
            <a:off x="7967103" y="2415041"/>
            <a:ext cx="355863" cy="361911"/>
            <a:chOff x="7967103" y="2415041"/>
            <a:chExt cx="355863" cy="361911"/>
          </a:xfrm>
        </p:grpSpPr>
        <p:sp>
          <p:nvSpPr>
            <p:cNvPr id="10761" name="Google Shape;10761;p76"/>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6"/>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6"/>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6"/>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6"/>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6"/>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6"/>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6"/>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6"/>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6"/>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6"/>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76"/>
          <p:cNvGrpSpPr/>
          <p:nvPr/>
        </p:nvGrpSpPr>
        <p:grpSpPr>
          <a:xfrm>
            <a:off x="7529411" y="2414659"/>
            <a:ext cx="355863" cy="362292"/>
            <a:chOff x="7529411" y="2414659"/>
            <a:chExt cx="355863" cy="362292"/>
          </a:xfrm>
        </p:grpSpPr>
        <p:sp>
          <p:nvSpPr>
            <p:cNvPr id="10773" name="Google Shape;10773;p76"/>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6"/>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6"/>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6"/>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6"/>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6"/>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6"/>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6"/>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6"/>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6"/>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6"/>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6"/>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5" name="Google Shape;10785;p76"/>
          <p:cNvGrpSpPr/>
          <p:nvPr/>
        </p:nvGrpSpPr>
        <p:grpSpPr>
          <a:xfrm>
            <a:off x="5733194" y="2431718"/>
            <a:ext cx="446826" cy="327059"/>
            <a:chOff x="5733194" y="2431718"/>
            <a:chExt cx="446826" cy="327059"/>
          </a:xfrm>
        </p:grpSpPr>
        <p:sp>
          <p:nvSpPr>
            <p:cNvPr id="10786" name="Google Shape;10786;p76"/>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6"/>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6"/>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76"/>
          <p:cNvGrpSpPr/>
          <p:nvPr/>
        </p:nvGrpSpPr>
        <p:grpSpPr>
          <a:xfrm>
            <a:off x="4876780" y="2418064"/>
            <a:ext cx="407774" cy="356627"/>
            <a:chOff x="4876780" y="2418064"/>
            <a:chExt cx="407774" cy="356627"/>
          </a:xfrm>
        </p:grpSpPr>
        <p:sp>
          <p:nvSpPr>
            <p:cNvPr id="10790" name="Google Shape;10790;p76"/>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6"/>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6"/>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6"/>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6"/>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6"/>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6"/>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6"/>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76"/>
          <p:cNvGrpSpPr/>
          <p:nvPr/>
        </p:nvGrpSpPr>
        <p:grpSpPr>
          <a:xfrm>
            <a:off x="7070872" y="2410871"/>
            <a:ext cx="398321" cy="371013"/>
            <a:chOff x="7070872" y="2410871"/>
            <a:chExt cx="398321" cy="371013"/>
          </a:xfrm>
        </p:grpSpPr>
        <p:sp>
          <p:nvSpPr>
            <p:cNvPr id="10799" name="Google Shape;10799;p76"/>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6"/>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6"/>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6"/>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3" name="Google Shape;10803;p76"/>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4" name="Google Shape;10804;p76"/>
          <p:cNvGrpSpPr/>
          <p:nvPr/>
        </p:nvGrpSpPr>
        <p:grpSpPr>
          <a:xfrm>
            <a:off x="5318259" y="2982111"/>
            <a:ext cx="371013" cy="220787"/>
            <a:chOff x="5318259" y="2982111"/>
            <a:chExt cx="371013" cy="220787"/>
          </a:xfrm>
        </p:grpSpPr>
        <p:sp>
          <p:nvSpPr>
            <p:cNvPr id="10805" name="Google Shape;10805;p76"/>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6"/>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6"/>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6"/>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6"/>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6"/>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6"/>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6"/>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76"/>
          <p:cNvGrpSpPr/>
          <p:nvPr/>
        </p:nvGrpSpPr>
        <p:grpSpPr>
          <a:xfrm>
            <a:off x="7073928" y="2905757"/>
            <a:ext cx="371395" cy="371809"/>
            <a:chOff x="7073928" y="2905757"/>
            <a:chExt cx="371395" cy="371809"/>
          </a:xfrm>
        </p:grpSpPr>
        <p:sp>
          <p:nvSpPr>
            <p:cNvPr id="10814" name="Google Shape;10814;p76"/>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6"/>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6"/>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76"/>
          <p:cNvGrpSpPr/>
          <p:nvPr/>
        </p:nvGrpSpPr>
        <p:grpSpPr>
          <a:xfrm>
            <a:off x="6188327" y="2955408"/>
            <a:ext cx="371395" cy="272857"/>
            <a:chOff x="6188327" y="2955408"/>
            <a:chExt cx="371395" cy="272857"/>
          </a:xfrm>
        </p:grpSpPr>
        <p:sp>
          <p:nvSpPr>
            <p:cNvPr id="10818" name="Google Shape;10818;p76"/>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6"/>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76"/>
          <p:cNvGrpSpPr/>
          <p:nvPr/>
        </p:nvGrpSpPr>
        <p:grpSpPr>
          <a:xfrm>
            <a:off x="7521454" y="2906139"/>
            <a:ext cx="359651" cy="371013"/>
            <a:chOff x="7521454" y="2906139"/>
            <a:chExt cx="359651" cy="371013"/>
          </a:xfrm>
        </p:grpSpPr>
        <p:sp>
          <p:nvSpPr>
            <p:cNvPr id="10821" name="Google Shape;10821;p76"/>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6"/>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6"/>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6"/>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6"/>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76"/>
          <p:cNvGrpSpPr/>
          <p:nvPr/>
        </p:nvGrpSpPr>
        <p:grpSpPr>
          <a:xfrm>
            <a:off x="5782845" y="2906521"/>
            <a:ext cx="301661" cy="371013"/>
            <a:chOff x="5782845" y="2906521"/>
            <a:chExt cx="301661" cy="371013"/>
          </a:xfrm>
        </p:grpSpPr>
        <p:sp>
          <p:nvSpPr>
            <p:cNvPr id="10827" name="Google Shape;10827;p76"/>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6"/>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6"/>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76"/>
          <p:cNvGrpSpPr/>
          <p:nvPr/>
        </p:nvGrpSpPr>
        <p:grpSpPr>
          <a:xfrm>
            <a:off x="6630539" y="2917502"/>
            <a:ext cx="371777" cy="349434"/>
            <a:chOff x="6630539" y="2917502"/>
            <a:chExt cx="371777" cy="349434"/>
          </a:xfrm>
        </p:grpSpPr>
        <p:sp>
          <p:nvSpPr>
            <p:cNvPr id="10831" name="Google Shape;10831;p76"/>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6"/>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6"/>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6"/>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6"/>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6"/>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6"/>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76"/>
          <p:cNvGrpSpPr/>
          <p:nvPr/>
        </p:nvGrpSpPr>
        <p:grpSpPr>
          <a:xfrm>
            <a:off x="2171474" y="3369229"/>
            <a:ext cx="408156" cy="343737"/>
            <a:chOff x="2171474" y="3369229"/>
            <a:chExt cx="408156" cy="343737"/>
          </a:xfrm>
        </p:grpSpPr>
        <p:sp>
          <p:nvSpPr>
            <p:cNvPr id="10839" name="Google Shape;10839;p76"/>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6"/>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6"/>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6"/>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76"/>
          <p:cNvGrpSpPr/>
          <p:nvPr/>
        </p:nvGrpSpPr>
        <p:grpSpPr>
          <a:xfrm>
            <a:off x="4891198" y="2925108"/>
            <a:ext cx="334634" cy="334634"/>
            <a:chOff x="4891198" y="2925108"/>
            <a:chExt cx="334634" cy="334634"/>
          </a:xfrm>
        </p:grpSpPr>
        <p:sp>
          <p:nvSpPr>
            <p:cNvPr id="10844" name="Google Shape;10844;p76"/>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6"/>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6"/>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6"/>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6"/>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6"/>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6"/>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6"/>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76"/>
          <p:cNvGrpSpPr/>
          <p:nvPr/>
        </p:nvGrpSpPr>
        <p:grpSpPr>
          <a:xfrm>
            <a:off x="7976174" y="2925108"/>
            <a:ext cx="334666" cy="334634"/>
            <a:chOff x="7976174" y="2925108"/>
            <a:chExt cx="334666" cy="334634"/>
          </a:xfrm>
        </p:grpSpPr>
        <p:sp>
          <p:nvSpPr>
            <p:cNvPr id="10853" name="Google Shape;10853;p76"/>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6"/>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6"/>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6"/>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6"/>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6"/>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6"/>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6"/>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6"/>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76"/>
          <p:cNvGrpSpPr/>
          <p:nvPr/>
        </p:nvGrpSpPr>
        <p:grpSpPr>
          <a:xfrm>
            <a:off x="3091957" y="3374131"/>
            <a:ext cx="354717" cy="332757"/>
            <a:chOff x="3091957" y="3374131"/>
            <a:chExt cx="354717" cy="332757"/>
          </a:xfrm>
        </p:grpSpPr>
        <p:sp>
          <p:nvSpPr>
            <p:cNvPr id="10863" name="Google Shape;10863;p76"/>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6"/>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6"/>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6"/>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6"/>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6"/>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76"/>
          <p:cNvGrpSpPr/>
          <p:nvPr/>
        </p:nvGrpSpPr>
        <p:grpSpPr>
          <a:xfrm>
            <a:off x="3988156" y="3380210"/>
            <a:ext cx="353954" cy="318880"/>
            <a:chOff x="3988156" y="3380210"/>
            <a:chExt cx="353954" cy="318880"/>
          </a:xfrm>
        </p:grpSpPr>
        <p:sp>
          <p:nvSpPr>
            <p:cNvPr id="10870" name="Google Shape;10870;p76"/>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6"/>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6"/>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6"/>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6"/>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76"/>
          <p:cNvGrpSpPr/>
          <p:nvPr/>
        </p:nvGrpSpPr>
        <p:grpSpPr>
          <a:xfrm>
            <a:off x="3541011" y="3367320"/>
            <a:ext cx="348257" cy="346188"/>
            <a:chOff x="3541011" y="3367320"/>
            <a:chExt cx="348257" cy="346188"/>
          </a:xfrm>
        </p:grpSpPr>
        <p:sp>
          <p:nvSpPr>
            <p:cNvPr id="10876" name="Google Shape;10876;p76"/>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6"/>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6"/>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6"/>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76"/>
          <p:cNvGrpSpPr/>
          <p:nvPr/>
        </p:nvGrpSpPr>
        <p:grpSpPr>
          <a:xfrm>
            <a:off x="850092" y="3352934"/>
            <a:ext cx="369517" cy="375660"/>
            <a:chOff x="850092" y="3352934"/>
            <a:chExt cx="369517" cy="375660"/>
          </a:xfrm>
        </p:grpSpPr>
        <p:sp>
          <p:nvSpPr>
            <p:cNvPr id="10881" name="Google Shape;10881;p76"/>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6"/>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6"/>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6"/>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6"/>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76"/>
          <p:cNvGrpSpPr/>
          <p:nvPr/>
        </p:nvGrpSpPr>
        <p:grpSpPr>
          <a:xfrm>
            <a:off x="1314678" y="3358217"/>
            <a:ext cx="334666" cy="365348"/>
            <a:chOff x="1314678" y="3358217"/>
            <a:chExt cx="334666" cy="365348"/>
          </a:xfrm>
        </p:grpSpPr>
        <p:sp>
          <p:nvSpPr>
            <p:cNvPr id="10887" name="Google Shape;10887;p76"/>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6"/>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6"/>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6"/>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6"/>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76"/>
          <p:cNvGrpSpPr/>
          <p:nvPr/>
        </p:nvGrpSpPr>
        <p:grpSpPr>
          <a:xfrm>
            <a:off x="1748582" y="3372635"/>
            <a:ext cx="359269" cy="335780"/>
            <a:chOff x="1748582" y="3372635"/>
            <a:chExt cx="359269" cy="335780"/>
          </a:xfrm>
        </p:grpSpPr>
        <p:sp>
          <p:nvSpPr>
            <p:cNvPr id="10893" name="Google Shape;10893;p76"/>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4" name="Google Shape;10894;p76"/>
            <p:cNvGrpSpPr/>
            <p:nvPr/>
          </p:nvGrpSpPr>
          <p:grpSpPr>
            <a:xfrm>
              <a:off x="1748582" y="3372635"/>
              <a:ext cx="333520" cy="335780"/>
              <a:chOff x="1748582" y="3372635"/>
              <a:chExt cx="333520" cy="335780"/>
            </a:xfrm>
          </p:grpSpPr>
          <p:sp>
            <p:nvSpPr>
              <p:cNvPr id="10895" name="Google Shape;10895;p76"/>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6"/>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6"/>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98" name="Google Shape;10898;p76"/>
          <p:cNvGrpSpPr/>
          <p:nvPr/>
        </p:nvGrpSpPr>
        <p:grpSpPr>
          <a:xfrm>
            <a:off x="2640993" y="3357835"/>
            <a:ext cx="365348" cy="364966"/>
            <a:chOff x="2640993" y="3357835"/>
            <a:chExt cx="365348" cy="364966"/>
          </a:xfrm>
        </p:grpSpPr>
        <p:sp>
          <p:nvSpPr>
            <p:cNvPr id="10899" name="Google Shape;10899;p76"/>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6"/>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6"/>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6"/>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6"/>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6"/>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6"/>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6"/>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6"/>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6"/>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76"/>
          <p:cNvGrpSpPr/>
          <p:nvPr/>
        </p:nvGrpSpPr>
        <p:grpSpPr>
          <a:xfrm>
            <a:off x="4886264" y="3366174"/>
            <a:ext cx="350548" cy="350198"/>
            <a:chOff x="4886264" y="3366174"/>
            <a:chExt cx="350548" cy="350198"/>
          </a:xfrm>
        </p:grpSpPr>
        <p:sp>
          <p:nvSpPr>
            <p:cNvPr id="10910" name="Google Shape;10910;p76"/>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6"/>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6"/>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6"/>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6"/>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6"/>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6"/>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6"/>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6"/>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6"/>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6"/>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6"/>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6"/>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76"/>
          <p:cNvGrpSpPr/>
          <p:nvPr/>
        </p:nvGrpSpPr>
        <p:grpSpPr>
          <a:xfrm>
            <a:off x="5331913" y="3413947"/>
            <a:ext cx="347143" cy="254684"/>
            <a:chOff x="5331913" y="3413947"/>
            <a:chExt cx="347143" cy="254684"/>
          </a:xfrm>
        </p:grpSpPr>
        <p:sp>
          <p:nvSpPr>
            <p:cNvPr id="10924" name="Google Shape;10924;p76"/>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6"/>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6"/>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6"/>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6"/>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6"/>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76"/>
          <p:cNvGrpSpPr/>
          <p:nvPr/>
        </p:nvGrpSpPr>
        <p:grpSpPr>
          <a:xfrm>
            <a:off x="5776798" y="3409778"/>
            <a:ext cx="346379" cy="264518"/>
            <a:chOff x="5776798" y="3409778"/>
            <a:chExt cx="346379" cy="264518"/>
          </a:xfrm>
        </p:grpSpPr>
        <p:sp>
          <p:nvSpPr>
            <p:cNvPr id="10931" name="Google Shape;10931;p76"/>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6"/>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6"/>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6"/>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6"/>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6"/>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76"/>
          <p:cNvGrpSpPr/>
          <p:nvPr/>
        </p:nvGrpSpPr>
        <p:grpSpPr>
          <a:xfrm>
            <a:off x="7108015" y="3396505"/>
            <a:ext cx="344883" cy="290299"/>
            <a:chOff x="7108015" y="3396505"/>
            <a:chExt cx="344883" cy="290299"/>
          </a:xfrm>
        </p:grpSpPr>
        <p:sp>
          <p:nvSpPr>
            <p:cNvPr id="10938" name="Google Shape;10938;p76"/>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6"/>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6"/>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6"/>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76"/>
          <p:cNvGrpSpPr/>
          <p:nvPr/>
        </p:nvGrpSpPr>
        <p:grpSpPr>
          <a:xfrm>
            <a:off x="7551754" y="3390808"/>
            <a:ext cx="344883" cy="301311"/>
            <a:chOff x="7551754" y="3390808"/>
            <a:chExt cx="344883" cy="301311"/>
          </a:xfrm>
        </p:grpSpPr>
        <p:sp>
          <p:nvSpPr>
            <p:cNvPr id="10943" name="Google Shape;10943;p76"/>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6"/>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6"/>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6"/>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6"/>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6"/>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6"/>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6"/>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6"/>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6"/>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6"/>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76"/>
          <p:cNvGrpSpPr/>
          <p:nvPr/>
        </p:nvGrpSpPr>
        <p:grpSpPr>
          <a:xfrm>
            <a:off x="6707084" y="3387403"/>
            <a:ext cx="261145" cy="308504"/>
            <a:chOff x="6707084" y="3387403"/>
            <a:chExt cx="261145" cy="308504"/>
          </a:xfrm>
        </p:grpSpPr>
        <p:sp>
          <p:nvSpPr>
            <p:cNvPr id="10955" name="Google Shape;10955;p76"/>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6"/>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6"/>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6"/>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76"/>
          <p:cNvGrpSpPr/>
          <p:nvPr/>
        </p:nvGrpSpPr>
        <p:grpSpPr>
          <a:xfrm>
            <a:off x="848978" y="4297637"/>
            <a:ext cx="377824" cy="324418"/>
            <a:chOff x="848978" y="4297637"/>
            <a:chExt cx="377824" cy="324418"/>
          </a:xfrm>
        </p:grpSpPr>
        <p:sp>
          <p:nvSpPr>
            <p:cNvPr id="10960" name="Google Shape;10960;p76"/>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6"/>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76"/>
          <p:cNvGrpSpPr/>
          <p:nvPr/>
        </p:nvGrpSpPr>
        <p:grpSpPr>
          <a:xfrm>
            <a:off x="1754279" y="4286593"/>
            <a:ext cx="351439" cy="345965"/>
            <a:chOff x="1754279" y="4286593"/>
            <a:chExt cx="351439" cy="345965"/>
          </a:xfrm>
        </p:grpSpPr>
        <p:sp>
          <p:nvSpPr>
            <p:cNvPr id="10963" name="Google Shape;10963;p76"/>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6"/>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6"/>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6"/>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6"/>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76"/>
          <p:cNvGrpSpPr/>
          <p:nvPr/>
        </p:nvGrpSpPr>
        <p:grpSpPr>
          <a:xfrm>
            <a:off x="3996113" y="4291176"/>
            <a:ext cx="336512" cy="335048"/>
            <a:chOff x="3996113" y="4291176"/>
            <a:chExt cx="336512" cy="335048"/>
          </a:xfrm>
        </p:grpSpPr>
        <p:sp>
          <p:nvSpPr>
            <p:cNvPr id="10969" name="Google Shape;10969;p76"/>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6"/>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6"/>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2" name="Google Shape;10972;p76"/>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3" name="Google Shape;10973;p76"/>
          <p:cNvGrpSpPr/>
          <p:nvPr/>
        </p:nvGrpSpPr>
        <p:grpSpPr>
          <a:xfrm>
            <a:off x="2179081" y="4285511"/>
            <a:ext cx="397525" cy="348670"/>
            <a:chOff x="2179081" y="4285511"/>
            <a:chExt cx="397525" cy="348670"/>
          </a:xfrm>
        </p:grpSpPr>
        <p:sp>
          <p:nvSpPr>
            <p:cNvPr id="10974" name="Google Shape;10974;p76"/>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6"/>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6" name="Google Shape;10976;p76"/>
          <p:cNvGrpSpPr/>
          <p:nvPr/>
        </p:nvGrpSpPr>
        <p:grpSpPr>
          <a:xfrm>
            <a:off x="3584201" y="4294996"/>
            <a:ext cx="267574" cy="329415"/>
            <a:chOff x="3584201" y="4294996"/>
            <a:chExt cx="267574" cy="329415"/>
          </a:xfrm>
        </p:grpSpPr>
        <p:sp>
          <p:nvSpPr>
            <p:cNvPr id="10977" name="Google Shape;10977;p76"/>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6"/>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6"/>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6"/>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76"/>
          <p:cNvGrpSpPr/>
          <p:nvPr/>
        </p:nvGrpSpPr>
        <p:grpSpPr>
          <a:xfrm>
            <a:off x="3082855" y="4295728"/>
            <a:ext cx="375946" cy="327823"/>
            <a:chOff x="3082855" y="4295728"/>
            <a:chExt cx="375946" cy="327823"/>
          </a:xfrm>
        </p:grpSpPr>
        <p:sp>
          <p:nvSpPr>
            <p:cNvPr id="10982" name="Google Shape;10982;p76"/>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6"/>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6"/>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6"/>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6"/>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6"/>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6"/>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6"/>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6"/>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6"/>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6"/>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76"/>
          <p:cNvGrpSpPr/>
          <p:nvPr/>
        </p:nvGrpSpPr>
        <p:grpSpPr>
          <a:xfrm>
            <a:off x="2749016" y="4291176"/>
            <a:ext cx="150831" cy="336926"/>
            <a:chOff x="2749016" y="4291176"/>
            <a:chExt cx="150831" cy="336926"/>
          </a:xfrm>
        </p:grpSpPr>
        <p:sp>
          <p:nvSpPr>
            <p:cNvPr id="10994" name="Google Shape;10994;p76"/>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6"/>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6"/>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6"/>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8" name="Google Shape;10998;p76"/>
          <p:cNvGrpSpPr/>
          <p:nvPr/>
        </p:nvGrpSpPr>
        <p:grpSpPr>
          <a:xfrm>
            <a:off x="7127716" y="4279432"/>
            <a:ext cx="248254" cy="361942"/>
            <a:chOff x="7127716" y="4279432"/>
            <a:chExt cx="248254" cy="361942"/>
          </a:xfrm>
        </p:grpSpPr>
        <p:sp>
          <p:nvSpPr>
            <p:cNvPr id="10999" name="Google Shape;10999;p76"/>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6"/>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6"/>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6"/>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6"/>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6"/>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6"/>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6"/>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6"/>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76"/>
          <p:cNvGrpSpPr/>
          <p:nvPr/>
        </p:nvGrpSpPr>
        <p:grpSpPr>
          <a:xfrm>
            <a:off x="7565408" y="4279432"/>
            <a:ext cx="248255" cy="361942"/>
            <a:chOff x="7565408" y="4279432"/>
            <a:chExt cx="248255" cy="361942"/>
          </a:xfrm>
        </p:grpSpPr>
        <p:sp>
          <p:nvSpPr>
            <p:cNvPr id="11009" name="Google Shape;11009;p76"/>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6"/>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6"/>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6"/>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6"/>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6"/>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6"/>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6"/>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76"/>
          <p:cNvGrpSpPr/>
          <p:nvPr/>
        </p:nvGrpSpPr>
        <p:grpSpPr>
          <a:xfrm>
            <a:off x="6264109" y="4279432"/>
            <a:ext cx="225498" cy="361560"/>
            <a:chOff x="6264109" y="4279432"/>
            <a:chExt cx="225498" cy="361560"/>
          </a:xfrm>
        </p:grpSpPr>
        <p:sp>
          <p:nvSpPr>
            <p:cNvPr id="11018" name="Google Shape;11018;p76"/>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6"/>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76"/>
          <p:cNvGrpSpPr/>
          <p:nvPr/>
        </p:nvGrpSpPr>
        <p:grpSpPr>
          <a:xfrm>
            <a:off x="7929578" y="4284365"/>
            <a:ext cx="395266" cy="351312"/>
            <a:chOff x="7929578" y="4284365"/>
            <a:chExt cx="395266" cy="351312"/>
          </a:xfrm>
        </p:grpSpPr>
        <p:sp>
          <p:nvSpPr>
            <p:cNvPr id="11021" name="Google Shape;11021;p76"/>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6"/>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6"/>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6"/>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76"/>
          <p:cNvGrpSpPr/>
          <p:nvPr/>
        </p:nvGrpSpPr>
        <p:grpSpPr>
          <a:xfrm>
            <a:off x="6595502" y="4323777"/>
            <a:ext cx="426315" cy="332826"/>
            <a:chOff x="6639652" y="4323777"/>
            <a:chExt cx="426315" cy="332826"/>
          </a:xfrm>
        </p:grpSpPr>
        <p:sp>
          <p:nvSpPr>
            <p:cNvPr id="11026" name="Google Shape;11026;p76"/>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6"/>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6"/>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6"/>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6"/>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6"/>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6"/>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6"/>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6"/>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6"/>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76"/>
          <p:cNvGrpSpPr/>
          <p:nvPr/>
        </p:nvGrpSpPr>
        <p:grpSpPr>
          <a:xfrm>
            <a:off x="5357662" y="4297637"/>
            <a:ext cx="287275" cy="326296"/>
            <a:chOff x="5357662" y="4297637"/>
            <a:chExt cx="287275" cy="326296"/>
          </a:xfrm>
        </p:grpSpPr>
        <p:sp>
          <p:nvSpPr>
            <p:cNvPr id="11037" name="Google Shape;11037;p76"/>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6"/>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6"/>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6"/>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6"/>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76"/>
          <p:cNvGrpSpPr/>
          <p:nvPr/>
        </p:nvGrpSpPr>
        <p:grpSpPr>
          <a:xfrm>
            <a:off x="5774124" y="4294550"/>
            <a:ext cx="331611" cy="331674"/>
            <a:chOff x="5774124" y="4294550"/>
            <a:chExt cx="331611" cy="331674"/>
          </a:xfrm>
        </p:grpSpPr>
        <p:sp>
          <p:nvSpPr>
            <p:cNvPr id="11043" name="Google Shape;11043;p76"/>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6"/>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76"/>
          <p:cNvGrpSpPr/>
          <p:nvPr/>
        </p:nvGrpSpPr>
        <p:grpSpPr>
          <a:xfrm>
            <a:off x="4890434" y="4287389"/>
            <a:ext cx="345997" cy="346029"/>
            <a:chOff x="4890434" y="4287389"/>
            <a:chExt cx="345997" cy="346029"/>
          </a:xfrm>
        </p:grpSpPr>
        <p:sp>
          <p:nvSpPr>
            <p:cNvPr id="11046" name="Google Shape;11046;p76"/>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6"/>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6"/>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6"/>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6"/>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6"/>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6"/>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76"/>
          <p:cNvGrpSpPr/>
          <p:nvPr/>
        </p:nvGrpSpPr>
        <p:grpSpPr>
          <a:xfrm>
            <a:off x="2165809" y="3811059"/>
            <a:ext cx="422542" cy="342973"/>
            <a:chOff x="2165809" y="3811059"/>
            <a:chExt cx="422542" cy="342973"/>
          </a:xfrm>
        </p:grpSpPr>
        <p:sp>
          <p:nvSpPr>
            <p:cNvPr id="11054" name="Google Shape;11054;p76"/>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6"/>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6"/>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6"/>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6"/>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6"/>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6"/>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6"/>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6"/>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6"/>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6"/>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6"/>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6"/>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6"/>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6"/>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6"/>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6"/>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6"/>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2" name="Google Shape;11072;p76"/>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3" name="Google Shape;11073;p76"/>
          <p:cNvGrpSpPr/>
          <p:nvPr/>
        </p:nvGrpSpPr>
        <p:grpSpPr>
          <a:xfrm>
            <a:off x="903530" y="3806125"/>
            <a:ext cx="264550" cy="353222"/>
            <a:chOff x="903530" y="3806125"/>
            <a:chExt cx="264550" cy="353222"/>
          </a:xfrm>
        </p:grpSpPr>
        <p:sp>
          <p:nvSpPr>
            <p:cNvPr id="11074" name="Google Shape;11074;p76"/>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6"/>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6"/>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6"/>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76"/>
          <p:cNvGrpSpPr/>
          <p:nvPr/>
        </p:nvGrpSpPr>
        <p:grpSpPr>
          <a:xfrm>
            <a:off x="2611458" y="3816374"/>
            <a:ext cx="426329" cy="332375"/>
            <a:chOff x="2611458" y="3816374"/>
            <a:chExt cx="426329" cy="332375"/>
          </a:xfrm>
        </p:grpSpPr>
        <p:sp>
          <p:nvSpPr>
            <p:cNvPr id="11079" name="Google Shape;11079;p76"/>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6"/>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6"/>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6"/>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6"/>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6"/>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6"/>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6"/>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6"/>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6"/>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9" name="Google Shape;11089;p76"/>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0" name="Google Shape;11090;p76"/>
          <p:cNvGrpSpPr/>
          <p:nvPr/>
        </p:nvGrpSpPr>
        <p:grpSpPr>
          <a:xfrm>
            <a:off x="4019984" y="3805393"/>
            <a:ext cx="293704" cy="353954"/>
            <a:chOff x="4019984" y="3805393"/>
            <a:chExt cx="293704" cy="353954"/>
          </a:xfrm>
        </p:grpSpPr>
        <p:sp>
          <p:nvSpPr>
            <p:cNvPr id="11091" name="Google Shape;11091;p76"/>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6"/>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3" name="Google Shape;11093;p76"/>
          <p:cNvGrpSpPr/>
          <p:nvPr/>
        </p:nvGrpSpPr>
        <p:grpSpPr>
          <a:xfrm>
            <a:off x="8006505" y="3390044"/>
            <a:ext cx="323654" cy="303189"/>
            <a:chOff x="8006505" y="3390044"/>
            <a:chExt cx="323654" cy="303189"/>
          </a:xfrm>
        </p:grpSpPr>
        <p:sp>
          <p:nvSpPr>
            <p:cNvPr id="11094" name="Google Shape;11094;p76"/>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6"/>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6"/>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6"/>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6"/>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6"/>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76"/>
          <p:cNvGrpSpPr/>
          <p:nvPr/>
        </p:nvGrpSpPr>
        <p:grpSpPr>
          <a:xfrm>
            <a:off x="1299146" y="3806507"/>
            <a:ext cx="367990" cy="351312"/>
            <a:chOff x="1299146" y="3806507"/>
            <a:chExt cx="367990" cy="351312"/>
          </a:xfrm>
        </p:grpSpPr>
        <p:sp>
          <p:nvSpPr>
            <p:cNvPr id="11101" name="Google Shape;11101;p76"/>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6"/>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3" name="Google Shape;11103;p76"/>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4" name="Google Shape;11104;p76"/>
          <p:cNvGrpSpPr/>
          <p:nvPr/>
        </p:nvGrpSpPr>
        <p:grpSpPr>
          <a:xfrm>
            <a:off x="3095745" y="3805393"/>
            <a:ext cx="352840" cy="354717"/>
            <a:chOff x="3095745" y="3805393"/>
            <a:chExt cx="352840" cy="354717"/>
          </a:xfrm>
        </p:grpSpPr>
        <p:sp>
          <p:nvSpPr>
            <p:cNvPr id="11105" name="Google Shape;11105;p76"/>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6"/>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6"/>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6"/>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6"/>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6"/>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76"/>
          <p:cNvGrpSpPr/>
          <p:nvPr/>
        </p:nvGrpSpPr>
        <p:grpSpPr>
          <a:xfrm>
            <a:off x="7550258" y="3832670"/>
            <a:ext cx="371395" cy="301279"/>
            <a:chOff x="7550258" y="3832670"/>
            <a:chExt cx="371395" cy="301279"/>
          </a:xfrm>
        </p:grpSpPr>
        <p:sp>
          <p:nvSpPr>
            <p:cNvPr id="11112" name="Google Shape;11112;p76"/>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6"/>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6"/>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6"/>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6"/>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6"/>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6"/>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6"/>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6"/>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6"/>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6"/>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6"/>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6"/>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6"/>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6"/>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6"/>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6"/>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6"/>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0" name="Google Shape;11130;p76"/>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1" name="Google Shape;11131;p76"/>
          <p:cNvGrpSpPr/>
          <p:nvPr/>
        </p:nvGrpSpPr>
        <p:grpSpPr>
          <a:xfrm>
            <a:off x="6659725" y="3808035"/>
            <a:ext cx="367608" cy="350548"/>
            <a:chOff x="6659725" y="3808035"/>
            <a:chExt cx="367608" cy="350548"/>
          </a:xfrm>
        </p:grpSpPr>
        <p:sp>
          <p:nvSpPr>
            <p:cNvPr id="11132" name="Google Shape;11132;p76"/>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6"/>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76"/>
          <p:cNvGrpSpPr/>
          <p:nvPr/>
        </p:nvGrpSpPr>
        <p:grpSpPr>
          <a:xfrm>
            <a:off x="6219391" y="3816756"/>
            <a:ext cx="356627" cy="334252"/>
            <a:chOff x="6219391" y="3816756"/>
            <a:chExt cx="356627" cy="334252"/>
          </a:xfrm>
        </p:grpSpPr>
        <p:sp>
          <p:nvSpPr>
            <p:cNvPr id="11135" name="Google Shape;11135;p76"/>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6"/>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6"/>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6"/>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76"/>
          <p:cNvGrpSpPr/>
          <p:nvPr/>
        </p:nvGrpSpPr>
        <p:grpSpPr>
          <a:xfrm>
            <a:off x="5778676" y="3826972"/>
            <a:ext cx="349052" cy="313055"/>
            <a:chOff x="5778676" y="3826972"/>
            <a:chExt cx="349052" cy="313055"/>
          </a:xfrm>
        </p:grpSpPr>
        <p:sp>
          <p:nvSpPr>
            <p:cNvPr id="11140" name="Google Shape;11140;p76"/>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6"/>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6"/>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6"/>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6"/>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76"/>
          <p:cNvGrpSpPr/>
          <p:nvPr/>
        </p:nvGrpSpPr>
        <p:grpSpPr>
          <a:xfrm>
            <a:off x="5355784" y="3834547"/>
            <a:ext cx="299019" cy="297905"/>
            <a:chOff x="5355784" y="3834547"/>
            <a:chExt cx="299019" cy="297905"/>
          </a:xfrm>
        </p:grpSpPr>
        <p:sp>
          <p:nvSpPr>
            <p:cNvPr id="11146" name="Google Shape;11146;p76"/>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6"/>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6"/>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6"/>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76"/>
          <p:cNvGrpSpPr/>
          <p:nvPr/>
        </p:nvGrpSpPr>
        <p:grpSpPr>
          <a:xfrm>
            <a:off x="8036455" y="3807271"/>
            <a:ext cx="292176" cy="353985"/>
            <a:chOff x="8036455" y="3807271"/>
            <a:chExt cx="292176" cy="353985"/>
          </a:xfrm>
        </p:grpSpPr>
        <p:sp>
          <p:nvSpPr>
            <p:cNvPr id="11151" name="Google Shape;11151;p76"/>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6"/>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76"/>
          <p:cNvGrpSpPr/>
          <p:nvPr/>
        </p:nvGrpSpPr>
        <p:grpSpPr>
          <a:xfrm>
            <a:off x="4874902" y="3808799"/>
            <a:ext cx="345615" cy="350835"/>
            <a:chOff x="4874902" y="3808799"/>
            <a:chExt cx="345615" cy="350835"/>
          </a:xfrm>
        </p:grpSpPr>
        <p:sp>
          <p:nvSpPr>
            <p:cNvPr id="11154" name="Google Shape;11154;p76"/>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6"/>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6"/>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6"/>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6"/>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6"/>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6"/>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6"/>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6"/>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6"/>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6"/>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6"/>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6"/>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6"/>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6"/>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6"/>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6"/>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74" name="Shape 11174"/>
        <p:cNvGrpSpPr/>
        <p:nvPr/>
      </p:nvGrpSpPr>
      <p:grpSpPr>
        <a:xfrm>
          <a:off x="0" y="0"/>
          <a:ext cx="0" cy="0"/>
          <a:chOff x="0" y="0"/>
          <a:chExt cx="0" cy="0"/>
        </a:xfrm>
      </p:grpSpPr>
      <p:sp>
        <p:nvSpPr>
          <p:cNvPr id="11175" name="Google Shape;11175;p77"/>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76" name="Google Shape;11176;p77"/>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177" name="Google Shape;11177;p77"/>
          <p:cNvGrpSpPr/>
          <p:nvPr/>
        </p:nvGrpSpPr>
        <p:grpSpPr>
          <a:xfrm>
            <a:off x="2704005" y="4258781"/>
            <a:ext cx="342144" cy="362704"/>
            <a:chOff x="2704005" y="4258781"/>
            <a:chExt cx="342144" cy="362704"/>
          </a:xfrm>
        </p:grpSpPr>
        <p:sp>
          <p:nvSpPr>
            <p:cNvPr id="11178" name="Google Shape;11178;p77"/>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7"/>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7"/>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7"/>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7"/>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7"/>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7"/>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77"/>
          <p:cNvGrpSpPr/>
          <p:nvPr/>
        </p:nvGrpSpPr>
        <p:grpSpPr>
          <a:xfrm>
            <a:off x="2157462" y="4258496"/>
            <a:ext cx="347435" cy="363370"/>
            <a:chOff x="2157462" y="4258496"/>
            <a:chExt cx="347435" cy="363370"/>
          </a:xfrm>
        </p:grpSpPr>
        <p:sp>
          <p:nvSpPr>
            <p:cNvPr id="11186" name="Google Shape;11186;p77"/>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7"/>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7"/>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77"/>
          <p:cNvGrpSpPr/>
          <p:nvPr/>
        </p:nvGrpSpPr>
        <p:grpSpPr>
          <a:xfrm>
            <a:off x="4010963" y="3763781"/>
            <a:ext cx="343665" cy="363211"/>
            <a:chOff x="4010963" y="3763781"/>
            <a:chExt cx="343665" cy="363211"/>
          </a:xfrm>
        </p:grpSpPr>
        <p:sp>
          <p:nvSpPr>
            <p:cNvPr id="11190" name="Google Shape;11190;p77"/>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7"/>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7"/>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7"/>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7"/>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77"/>
          <p:cNvGrpSpPr/>
          <p:nvPr/>
        </p:nvGrpSpPr>
        <p:grpSpPr>
          <a:xfrm>
            <a:off x="2214042" y="3810509"/>
            <a:ext cx="368153" cy="311193"/>
            <a:chOff x="2214042" y="3810509"/>
            <a:chExt cx="368153" cy="311193"/>
          </a:xfrm>
        </p:grpSpPr>
        <p:sp>
          <p:nvSpPr>
            <p:cNvPr id="11196" name="Google Shape;11196;p77"/>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7"/>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77"/>
          <p:cNvGrpSpPr/>
          <p:nvPr/>
        </p:nvGrpSpPr>
        <p:grpSpPr>
          <a:xfrm>
            <a:off x="1768938" y="3782219"/>
            <a:ext cx="367805" cy="367773"/>
            <a:chOff x="1768938" y="3782219"/>
            <a:chExt cx="367805" cy="367773"/>
          </a:xfrm>
        </p:grpSpPr>
        <p:sp>
          <p:nvSpPr>
            <p:cNvPr id="11199" name="Google Shape;11199;p77"/>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7"/>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7"/>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7"/>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7"/>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77"/>
          <p:cNvGrpSpPr/>
          <p:nvPr/>
        </p:nvGrpSpPr>
        <p:grpSpPr>
          <a:xfrm>
            <a:off x="2681385" y="3798439"/>
            <a:ext cx="325544" cy="327413"/>
            <a:chOff x="2681385" y="3798439"/>
            <a:chExt cx="325544" cy="327413"/>
          </a:xfrm>
        </p:grpSpPr>
        <p:sp>
          <p:nvSpPr>
            <p:cNvPr id="11205" name="Google Shape;11205;p77"/>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7"/>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7"/>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7"/>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7"/>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7"/>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7"/>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77"/>
          <p:cNvGrpSpPr/>
          <p:nvPr/>
        </p:nvGrpSpPr>
        <p:grpSpPr>
          <a:xfrm>
            <a:off x="6243928" y="4263502"/>
            <a:ext cx="274254" cy="350824"/>
            <a:chOff x="6243928" y="4263502"/>
            <a:chExt cx="274254" cy="350824"/>
          </a:xfrm>
        </p:grpSpPr>
        <p:sp>
          <p:nvSpPr>
            <p:cNvPr id="11213" name="Google Shape;11213;p77"/>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7"/>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7"/>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7"/>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7"/>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7"/>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7"/>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7"/>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1" name="Google Shape;11221;p77"/>
          <p:cNvGrpSpPr/>
          <p:nvPr/>
        </p:nvGrpSpPr>
        <p:grpSpPr>
          <a:xfrm>
            <a:off x="3560600" y="3763338"/>
            <a:ext cx="352345" cy="363655"/>
            <a:chOff x="3560600" y="3763338"/>
            <a:chExt cx="352345" cy="363655"/>
          </a:xfrm>
        </p:grpSpPr>
        <p:sp>
          <p:nvSpPr>
            <p:cNvPr id="11222" name="Google Shape;11222;p77"/>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7"/>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7"/>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77"/>
          <p:cNvGrpSpPr/>
          <p:nvPr/>
        </p:nvGrpSpPr>
        <p:grpSpPr>
          <a:xfrm>
            <a:off x="5790556" y="4261252"/>
            <a:ext cx="279513" cy="356083"/>
            <a:chOff x="5790556" y="4261252"/>
            <a:chExt cx="279513" cy="356083"/>
          </a:xfrm>
        </p:grpSpPr>
        <p:sp>
          <p:nvSpPr>
            <p:cNvPr id="11226" name="Google Shape;11226;p77"/>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7"/>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7"/>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7"/>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7"/>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7"/>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7"/>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77"/>
          <p:cNvGrpSpPr/>
          <p:nvPr/>
        </p:nvGrpSpPr>
        <p:grpSpPr>
          <a:xfrm>
            <a:off x="5341333" y="4261252"/>
            <a:ext cx="278752" cy="356463"/>
            <a:chOff x="5341333" y="4261252"/>
            <a:chExt cx="278752" cy="356463"/>
          </a:xfrm>
        </p:grpSpPr>
        <p:sp>
          <p:nvSpPr>
            <p:cNvPr id="11234" name="Google Shape;11234;p77"/>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7"/>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7"/>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7"/>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7"/>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7"/>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7"/>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1" name="Google Shape;11241;p77"/>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2" name="Google Shape;11242;p77"/>
          <p:cNvGrpSpPr/>
          <p:nvPr/>
        </p:nvGrpSpPr>
        <p:grpSpPr>
          <a:xfrm>
            <a:off x="3103646" y="3766076"/>
            <a:ext cx="360233" cy="362451"/>
            <a:chOff x="3107608" y="3763401"/>
            <a:chExt cx="360233" cy="362451"/>
          </a:xfrm>
        </p:grpSpPr>
        <p:sp>
          <p:nvSpPr>
            <p:cNvPr id="11243" name="Google Shape;11243;p77"/>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7"/>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7"/>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77"/>
          <p:cNvGrpSpPr/>
          <p:nvPr/>
        </p:nvGrpSpPr>
        <p:grpSpPr>
          <a:xfrm>
            <a:off x="889343" y="3801227"/>
            <a:ext cx="351585" cy="339705"/>
            <a:chOff x="889343" y="3801227"/>
            <a:chExt cx="351585" cy="339705"/>
          </a:xfrm>
        </p:grpSpPr>
        <p:sp>
          <p:nvSpPr>
            <p:cNvPr id="11247" name="Google Shape;11247;p77"/>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7"/>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7"/>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7"/>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7"/>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2" name="Google Shape;11252;p77"/>
          <p:cNvGrpSpPr/>
          <p:nvPr/>
        </p:nvGrpSpPr>
        <p:grpSpPr>
          <a:xfrm>
            <a:off x="4896609" y="4260872"/>
            <a:ext cx="278784" cy="355323"/>
            <a:chOff x="4896609" y="4260872"/>
            <a:chExt cx="278784" cy="355323"/>
          </a:xfrm>
        </p:grpSpPr>
        <p:sp>
          <p:nvSpPr>
            <p:cNvPr id="11253" name="Google Shape;11253;p77"/>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7"/>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7"/>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7"/>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7"/>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7"/>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77"/>
          <p:cNvGrpSpPr/>
          <p:nvPr/>
        </p:nvGrpSpPr>
        <p:grpSpPr>
          <a:xfrm>
            <a:off x="7598438" y="4266131"/>
            <a:ext cx="260283" cy="345914"/>
            <a:chOff x="7598438" y="4266131"/>
            <a:chExt cx="260283" cy="345914"/>
          </a:xfrm>
        </p:grpSpPr>
        <p:sp>
          <p:nvSpPr>
            <p:cNvPr id="11260" name="Google Shape;11260;p77"/>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7"/>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7"/>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7"/>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7"/>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7"/>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7"/>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77"/>
          <p:cNvGrpSpPr/>
          <p:nvPr/>
        </p:nvGrpSpPr>
        <p:grpSpPr>
          <a:xfrm>
            <a:off x="1767069" y="3360146"/>
            <a:ext cx="286324" cy="348163"/>
            <a:chOff x="1767069" y="3360146"/>
            <a:chExt cx="286324" cy="348163"/>
          </a:xfrm>
        </p:grpSpPr>
        <p:sp>
          <p:nvSpPr>
            <p:cNvPr id="11268" name="Google Shape;11268;p77"/>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7"/>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7"/>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7"/>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7"/>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7"/>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7"/>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77"/>
          <p:cNvGrpSpPr/>
          <p:nvPr/>
        </p:nvGrpSpPr>
        <p:grpSpPr>
          <a:xfrm>
            <a:off x="7149944" y="4266131"/>
            <a:ext cx="260283" cy="345914"/>
            <a:chOff x="7149944" y="4266131"/>
            <a:chExt cx="260283" cy="345914"/>
          </a:xfrm>
        </p:grpSpPr>
        <p:sp>
          <p:nvSpPr>
            <p:cNvPr id="11276" name="Google Shape;11276;p77"/>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7"/>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7"/>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7"/>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7"/>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7"/>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77"/>
          <p:cNvGrpSpPr/>
          <p:nvPr/>
        </p:nvGrpSpPr>
        <p:grpSpPr>
          <a:xfrm>
            <a:off x="6695051" y="4259351"/>
            <a:ext cx="270104" cy="360233"/>
            <a:chOff x="6695051" y="4259351"/>
            <a:chExt cx="270104" cy="360233"/>
          </a:xfrm>
        </p:grpSpPr>
        <p:sp>
          <p:nvSpPr>
            <p:cNvPr id="11283" name="Google Shape;11283;p77"/>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7"/>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7"/>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7"/>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77"/>
          <p:cNvGrpSpPr/>
          <p:nvPr/>
        </p:nvGrpSpPr>
        <p:grpSpPr>
          <a:xfrm>
            <a:off x="8047661" y="4257451"/>
            <a:ext cx="277263" cy="362514"/>
            <a:chOff x="8047661" y="4257451"/>
            <a:chExt cx="277263" cy="362514"/>
          </a:xfrm>
        </p:grpSpPr>
        <p:sp>
          <p:nvSpPr>
            <p:cNvPr id="11288" name="Google Shape;11288;p77"/>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7"/>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7"/>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7"/>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77"/>
          <p:cNvGrpSpPr/>
          <p:nvPr/>
        </p:nvGrpSpPr>
        <p:grpSpPr>
          <a:xfrm>
            <a:off x="6248078" y="3784468"/>
            <a:ext cx="277263" cy="356115"/>
            <a:chOff x="6248078" y="3784468"/>
            <a:chExt cx="277263" cy="356115"/>
          </a:xfrm>
        </p:grpSpPr>
        <p:sp>
          <p:nvSpPr>
            <p:cNvPr id="11293" name="Google Shape;11293;p77"/>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7"/>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7"/>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7"/>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7"/>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77"/>
          <p:cNvGrpSpPr/>
          <p:nvPr/>
        </p:nvGrpSpPr>
        <p:grpSpPr>
          <a:xfrm>
            <a:off x="5800725" y="3785989"/>
            <a:ext cx="277644" cy="354594"/>
            <a:chOff x="5800725" y="3785989"/>
            <a:chExt cx="277644" cy="354594"/>
          </a:xfrm>
        </p:grpSpPr>
        <p:sp>
          <p:nvSpPr>
            <p:cNvPr id="11299" name="Google Shape;11299;p77"/>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7"/>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7"/>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7"/>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7"/>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7"/>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7"/>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77"/>
          <p:cNvGrpSpPr/>
          <p:nvPr/>
        </p:nvGrpSpPr>
        <p:grpSpPr>
          <a:xfrm>
            <a:off x="2206122" y="3360748"/>
            <a:ext cx="308183" cy="347561"/>
            <a:chOff x="2206122" y="3360748"/>
            <a:chExt cx="308183" cy="347561"/>
          </a:xfrm>
        </p:grpSpPr>
        <p:sp>
          <p:nvSpPr>
            <p:cNvPr id="11307" name="Google Shape;11307;p77"/>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7"/>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7"/>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7"/>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7"/>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2" name="Google Shape;11312;p77"/>
          <p:cNvGrpSpPr/>
          <p:nvPr/>
        </p:nvGrpSpPr>
        <p:grpSpPr>
          <a:xfrm>
            <a:off x="5353403" y="3785609"/>
            <a:ext cx="277992" cy="354974"/>
            <a:chOff x="5353403" y="3785609"/>
            <a:chExt cx="277992" cy="354974"/>
          </a:xfrm>
        </p:grpSpPr>
        <p:sp>
          <p:nvSpPr>
            <p:cNvPr id="11313" name="Google Shape;11313;p77"/>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7"/>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7"/>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7"/>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7"/>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7"/>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77"/>
          <p:cNvGrpSpPr/>
          <p:nvPr/>
        </p:nvGrpSpPr>
        <p:grpSpPr>
          <a:xfrm>
            <a:off x="4896229" y="3785989"/>
            <a:ext cx="278784" cy="354594"/>
            <a:chOff x="4896229" y="3785989"/>
            <a:chExt cx="278784" cy="354594"/>
          </a:xfrm>
        </p:grpSpPr>
        <p:sp>
          <p:nvSpPr>
            <p:cNvPr id="11320" name="Google Shape;11320;p77"/>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7"/>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7"/>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7"/>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7"/>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7"/>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77"/>
          <p:cNvGrpSpPr/>
          <p:nvPr/>
        </p:nvGrpSpPr>
        <p:grpSpPr>
          <a:xfrm>
            <a:off x="7592387" y="3787858"/>
            <a:ext cx="273874" cy="351204"/>
            <a:chOff x="7592387" y="3787858"/>
            <a:chExt cx="273874" cy="351204"/>
          </a:xfrm>
        </p:grpSpPr>
        <p:sp>
          <p:nvSpPr>
            <p:cNvPr id="11327" name="Google Shape;11327;p77"/>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7"/>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7"/>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7"/>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77"/>
          <p:cNvGrpSpPr/>
          <p:nvPr/>
        </p:nvGrpSpPr>
        <p:grpSpPr>
          <a:xfrm>
            <a:off x="7145794" y="3787858"/>
            <a:ext cx="274254" cy="350444"/>
            <a:chOff x="7145794" y="3787858"/>
            <a:chExt cx="274254" cy="350444"/>
          </a:xfrm>
        </p:grpSpPr>
        <p:sp>
          <p:nvSpPr>
            <p:cNvPr id="11332" name="Google Shape;11332;p77"/>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7"/>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7"/>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7"/>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7"/>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7"/>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77"/>
          <p:cNvGrpSpPr/>
          <p:nvPr/>
        </p:nvGrpSpPr>
        <p:grpSpPr>
          <a:xfrm>
            <a:off x="8054060" y="3787098"/>
            <a:ext cx="266334" cy="353834"/>
            <a:chOff x="8054060" y="3787098"/>
            <a:chExt cx="266334" cy="353834"/>
          </a:xfrm>
        </p:grpSpPr>
        <p:sp>
          <p:nvSpPr>
            <p:cNvPr id="11339" name="Google Shape;11339;p77"/>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7"/>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7"/>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7"/>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77"/>
          <p:cNvGrpSpPr/>
          <p:nvPr/>
        </p:nvGrpSpPr>
        <p:grpSpPr>
          <a:xfrm>
            <a:off x="6702211" y="3782599"/>
            <a:ext cx="270104" cy="361754"/>
            <a:chOff x="6702211" y="3782599"/>
            <a:chExt cx="270104" cy="361754"/>
          </a:xfrm>
        </p:grpSpPr>
        <p:sp>
          <p:nvSpPr>
            <p:cNvPr id="11344" name="Google Shape;11344;p77"/>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7"/>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7"/>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7"/>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7"/>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77"/>
          <p:cNvGrpSpPr/>
          <p:nvPr/>
        </p:nvGrpSpPr>
        <p:grpSpPr>
          <a:xfrm>
            <a:off x="3516886" y="3438727"/>
            <a:ext cx="391854" cy="269922"/>
            <a:chOff x="3516850" y="3406526"/>
            <a:chExt cx="369674" cy="254644"/>
          </a:xfrm>
        </p:grpSpPr>
        <p:sp>
          <p:nvSpPr>
            <p:cNvPr id="11350" name="Google Shape;11350;p77"/>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7"/>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7"/>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7"/>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77"/>
          <p:cNvGrpSpPr/>
          <p:nvPr/>
        </p:nvGrpSpPr>
        <p:grpSpPr>
          <a:xfrm>
            <a:off x="1310655" y="3360527"/>
            <a:ext cx="306314" cy="347403"/>
            <a:chOff x="1310655" y="3360527"/>
            <a:chExt cx="306314" cy="347403"/>
          </a:xfrm>
        </p:grpSpPr>
        <p:sp>
          <p:nvSpPr>
            <p:cNvPr id="11355" name="Google Shape;11355;p77"/>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7"/>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7"/>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7"/>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7"/>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0" name="Google Shape;11360;p77"/>
          <p:cNvGrpSpPr/>
          <p:nvPr/>
        </p:nvGrpSpPr>
        <p:grpSpPr>
          <a:xfrm>
            <a:off x="3119678" y="3360146"/>
            <a:ext cx="269343" cy="348543"/>
            <a:chOff x="3119678" y="3360146"/>
            <a:chExt cx="269343" cy="348543"/>
          </a:xfrm>
        </p:grpSpPr>
        <p:sp>
          <p:nvSpPr>
            <p:cNvPr id="11361" name="Google Shape;11361;p77"/>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7"/>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7"/>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7"/>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7"/>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7"/>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7"/>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77"/>
          <p:cNvGrpSpPr/>
          <p:nvPr/>
        </p:nvGrpSpPr>
        <p:grpSpPr>
          <a:xfrm>
            <a:off x="3967213" y="3356947"/>
            <a:ext cx="368185" cy="354753"/>
            <a:chOff x="3967213" y="3356947"/>
            <a:chExt cx="368185" cy="354753"/>
          </a:xfrm>
        </p:grpSpPr>
        <p:sp>
          <p:nvSpPr>
            <p:cNvPr id="11369" name="Google Shape;11369;p77"/>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7"/>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7"/>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7"/>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7"/>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77"/>
          <p:cNvGrpSpPr/>
          <p:nvPr/>
        </p:nvGrpSpPr>
        <p:grpSpPr>
          <a:xfrm>
            <a:off x="871254" y="3360146"/>
            <a:ext cx="285183" cy="347023"/>
            <a:chOff x="871254" y="3360146"/>
            <a:chExt cx="285183" cy="347023"/>
          </a:xfrm>
        </p:grpSpPr>
        <p:sp>
          <p:nvSpPr>
            <p:cNvPr id="11375" name="Google Shape;11375;p77"/>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7"/>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7"/>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7"/>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77"/>
          <p:cNvGrpSpPr/>
          <p:nvPr/>
        </p:nvGrpSpPr>
        <p:grpSpPr>
          <a:xfrm>
            <a:off x="2665165" y="3360146"/>
            <a:ext cx="281794" cy="349684"/>
            <a:chOff x="2665165" y="3360146"/>
            <a:chExt cx="281794" cy="349684"/>
          </a:xfrm>
        </p:grpSpPr>
        <p:sp>
          <p:nvSpPr>
            <p:cNvPr id="11380" name="Google Shape;11380;p77"/>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7"/>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7"/>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7"/>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7"/>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77"/>
          <p:cNvGrpSpPr/>
          <p:nvPr/>
        </p:nvGrpSpPr>
        <p:grpSpPr>
          <a:xfrm>
            <a:off x="7156344" y="3347696"/>
            <a:ext cx="264465" cy="353074"/>
            <a:chOff x="7156344" y="3347696"/>
            <a:chExt cx="264465" cy="353074"/>
          </a:xfrm>
        </p:grpSpPr>
        <p:sp>
          <p:nvSpPr>
            <p:cNvPr id="11386" name="Google Shape;11386;p77"/>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7"/>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7"/>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7"/>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7"/>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77"/>
          <p:cNvGrpSpPr/>
          <p:nvPr/>
        </p:nvGrpSpPr>
        <p:grpSpPr>
          <a:xfrm>
            <a:off x="6703732" y="3346936"/>
            <a:ext cx="264813" cy="352693"/>
            <a:chOff x="6703732" y="3346936"/>
            <a:chExt cx="264813" cy="352693"/>
          </a:xfrm>
        </p:grpSpPr>
        <p:sp>
          <p:nvSpPr>
            <p:cNvPr id="11392" name="Google Shape;11392;p77"/>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7"/>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7"/>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7"/>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7"/>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7" name="Google Shape;11397;p77"/>
          <p:cNvGrpSpPr/>
          <p:nvPr/>
        </p:nvGrpSpPr>
        <p:grpSpPr>
          <a:xfrm>
            <a:off x="6252228" y="3346936"/>
            <a:ext cx="265193" cy="352693"/>
            <a:chOff x="6252228" y="3346936"/>
            <a:chExt cx="265193" cy="352693"/>
          </a:xfrm>
        </p:grpSpPr>
        <p:sp>
          <p:nvSpPr>
            <p:cNvPr id="11398" name="Google Shape;11398;p77"/>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7"/>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7"/>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77"/>
          <p:cNvGrpSpPr/>
          <p:nvPr/>
        </p:nvGrpSpPr>
        <p:grpSpPr>
          <a:xfrm>
            <a:off x="5801105" y="3347696"/>
            <a:ext cx="264813" cy="351933"/>
            <a:chOff x="5801105" y="3347696"/>
            <a:chExt cx="264813" cy="351933"/>
          </a:xfrm>
        </p:grpSpPr>
        <p:sp>
          <p:nvSpPr>
            <p:cNvPr id="11402" name="Google Shape;11402;p77"/>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7"/>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7"/>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7"/>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6" name="Google Shape;11406;p77"/>
          <p:cNvGrpSpPr/>
          <p:nvPr/>
        </p:nvGrpSpPr>
        <p:grpSpPr>
          <a:xfrm>
            <a:off x="5349253" y="3346936"/>
            <a:ext cx="265922" cy="352693"/>
            <a:chOff x="5349253" y="3346936"/>
            <a:chExt cx="265922" cy="352693"/>
          </a:xfrm>
        </p:grpSpPr>
        <p:sp>
          <p:nvSpPr>
            <p:cNvPr id="11407" name="Google Shape;11407;p77"/>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7"/>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7"/>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7"/>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7"/>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7"/>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77"/>
          <p:cNvGrpSpPr/>
          <p:nvPr/>
        </p:nvGrpSpPr>
        <p:grpSpPr>
          <a:xfrm>
            <a:off x="4907159" y="3346936"/>
            <a:ext cx="264845" cy="354214"/>
            <a:chOff x="4907159" y="3346936"/>
            <a:chExt cx="264845" cy="354214"/>
          </a:xfrm>
        </p:grpSpPr>
        <p:sp>
          <p:nvSpPr>
            <p:cNvPr id="11414" name="Google Shape;11414;p77"/>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7"/>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77"/>
          <p:cNvGrpSpPr/>
          <p:nvPr/>
        </p:nvGrpSpPr>
        <p:grpSpPr>
          <a:xfrm>
            <a:off x="8048421" y="3334486"/>
            <a:ext cx="276503" cy="369674"/>
            <a:chOff x="8048421" y="3334486"/>
            <a:chExt cx="276503" cy="369674"/>
          </a:xfrm>
        </p:grpSpPr>
        <p:sp>
          <p:nvSpPr>
            <p:cNvPr id="11417" name="Google Shape;11417;p77"/>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7"/>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7"/>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7"/>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7"/>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7"/>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3" name="Google Shape;11423;p77"/>
          <p:cNvGrpSpPr/>
          <p:nvPr/>
        </p:nvGrpSpPr>
        <p:grpSpPr>
          <a:xfrm>
            <a:off x="7575787" y="3329955"/>
            <a:ext cx="295384" cy="376834"/>
            <a:chOff x="7575787" y="3329955"/>
            <a:chExt cx="295384" cy="376834"/>
          </a:xfrm>
        </p:grpSpPr>
        <p:sp>
          <p:nvSpPr>
            <p:cNvPr id="11424" name="Google Shape;11424;p77"/>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7"/>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7"/>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7"/>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7"/>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7"/>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77"/>
          <p:cNvGrpSpPr/>
          <p:nvPr/>
        </p:nvGrpSpPr>
        <p:grpSpPr>
          <a:xfrm>
            <a:off x="864062" y="2884503"/>
            <a:ext cx="264084" cy="347783"/>
            <a:chOff x="864062" y="2884503"/>
            <a:chExt cx="264084" cy="347783"/>
          </a:xfrm>
        </p:grpSpPr>
        <p:sp>
          <p:nvSpPr>
            <p:cNvPr id="11431" name="Google Shape;11431;p77"/>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7"/>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7"/>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7"/>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7"/>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7"/>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7"/>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7"/>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7"/>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7"/>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1" name="Google Shape;11441;p77"/>
          <p:cNvGrpSpPr/>
          <p:nvPr/>
        </p:nvGrpSpPr>
        <p:grpSpPr>
          <a:xfrm>
            <a:off x="3978523" y="2884661"/>
            <a:ext cx="348955" cy="346516"/>
            <a:chOff x="3978523" y="2884661"/>
            <a:chExt cx="348955" cy="346516"/>
          </a:xfrm>
        </p:grpSpPr>
        <p:sp>
          <p:nvSpPr>
            <p:cNvPr id="11442" name="Google Shape;11442;p77"/>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7"/>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7"/>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7"/>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7"/>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7"/>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7"/>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7"/>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0" name="Google Shape;11450;p77"/>
          <p:cNvGrpSpPr/>
          <p:nvPr/>
        </p:nvGrpSpPr>
        <p:grpSpPr>
          <a:xfrm>
            <a:off x="3527780" y="2885263"/>
            <a:ext cx="347435" cy="345534"/>
            <a:chOff x="3527780" y="2885263"/>
            <a:chExt cx="347435" cy="345534"/>
          </a:xfrm>
        </p:grpSpPr>
        <p:sp>
          <p:nvSpPr>
            <p:cNvPr id="11451" name="Google Shape;11451;p7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77"/>
          <p:cNvGrpSpPr/>
          <p:nvPr/>
        </p:nvGrpSpPr>
        <p:grpSpPr>
          <a:xfrm>
            <a:off x="2239671" y="2884503"/>
            <a:ext cx="218053" cy="348543"/>
            <a:chOff x="2239671" y="2884503"/>
            <a:chExt cx="218053" cy="348543"/>
          </a:xfrm>
        </p:grpSpPr>
        <p:sp>
          <p:nvSpPr>
            <p:cNvPr id="11475" name="Google Shape;11475;p77"/>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7"/>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7"/>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7"/>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7"/>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77"/>
          <p:cNvGrpSpPr/>
          <p:nvPr/>
        </p:nvGrpSpPr>
        <p:grpSpPr>
          <a:xfrm>
            <a:off x="2691555" y="2884503"/>
            <a:ext cx="215044" cy="348924"/>
            <a:chOff x="2691555" y="2884503"/>
            <a:chExt cx="215044" cy="348924"/>
          </a:xfrm>
        </p:grpSpPr>
        <p:sp>
          <p:nvSpPr>
            <p:cNvPr id="11481" name="Google Shape;11481;p77"/>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7"/>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7"/>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77"/>
          <p:cNvGrpSpPr/>
          <p:nvPr/>
        </p:nvGrpSpPr>
        <p:grpSpPr>
          <a:xfrm>
            <a:off x="1770459" y="2884503"/>
            <a:ext cx="254644" cy="348828"/>
            <a:chOff x="1770459" y="2884503"/>
            <a:chExt cx="254644" cy="348828"/>
          </a:xfrm>
        </p:grpSpPr>
        <p:sp>
          <p:nvSpPr>
            <p:cNvPr id="11485" name="Google Shape;11485;p77"/>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7"/>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7"/>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7"/>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7"/>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7"/>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7"/>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7"/>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77"/>
          <p:cNvGrpSpPr/>
          <p:nvPr/>
        </p:nvGrpSpPr>
        <p:grpSpPr>
          <a:xfrm>
            <a:off x="1317466" y="2884883"/>
            <a:ext cx="258382" cy="348543"/>
            <a:chOff x="1317466" y="2884883"/>
            <a:chExt cx="258382" cy="348543"/>
          </a:xfrm>
        </p:grpSpPr>
        <p:sp>
          <p:nvSpPr>
            <p:cNvPr id="11494" name="Google Shape;11494;p77"/>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7"/>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7"/>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7"/>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7"/>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7"/>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7"/>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7"/>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77"/>
          <p:cNvGrpSpPr/>
          <p:nvPr/>
        </p:nvGrpSpPr>
        <p:grpSpPr>
          <a:xfrm>
            <a:off x="3121167" y="2884883"/>
            <a:ext cx="258414" cy="348543"/>
            <a:chOff x="3121167" y="2884883"/>
            <a:chExt cx="258414" cy="348543"/>
          </a:xfrm>
        </p:grpSpPr>
        <p:sp>
          <p:nvSpPr>
            <p:cNvPr id="11503" name="Google Shape;11503;p77"/>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7"/>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7"/>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7"/>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7"/>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7"/>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7"/>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7"/>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77"/>
          <p:cNvGrpSpPr/>
          <p:nvPr/>
        </p:nvGrpSpPr>
        <p:grpSpPr>
          <a:xfrm>
            <a:off x="4899999" y="2882095"/>
            <a:ext cx="271244" cy="346801"/>
            <a:chOff x="4899999" y="2882095"/>
            <a:chExt cx="271244" cy="346801"/>
          </a:xfrm>
        </p:grpSpPr>
        <p:sp>
          <p:nvSpPr>
            <p:cNvPr id="11512" name="Google Shape;11512;p77"/>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7"/>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7"/>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7"/>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7"/>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7"/>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7"/>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7"/>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7"/>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7"/>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77"/>
          <p:cNvGrpSpPr/>
          <p:nvPr/>
        </p:nvGrpSpPr>
        <p:grpSpPr>
          <a:xfrm>
            <a:off x="7162775" y="2881113"/>
            <a:ext cx="259523" cy="346294"/>
            <a:chOff x="7162775" y="2881113"/>
            <a:chExt cx="259523" cy="346294"/>
          </a:xfrm>
        </p:grpSpPr>
        <p:sp>
          <p:nvSpPr>
            <p:cNvPr id="11523" name="Google Shape;11523;p77"/>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7"/>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7"/>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7"/>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7"/>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7"/>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9" name="Google Shape;11529;p77"/>
          <p:cNvGrpSpPr/>
          <p:nvPr/>
        </p:nvGrpSpPr>
        <p:grpSpPr>
          <a:xfrm>
            <a:off x="6709751" y="2881842"/>
            <a:ext cx="261075" cy="347815"/>
            <a:chOff x="6709751" y="2881842"/>
            <a:chExt cx="261075" cy="347815"/>
          </a:xfrm>
        </p:grpSpPr>
        <p:sp>
          <p:nvSpPr>
            <p:cNvPr id="11530" name="Google Shape;11530;p77"/>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7"/>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7"/>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7"/>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7"/>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7"/>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77"/>
          <p:cNvGrpSpPr/>
          <p:nvPr/>
        </p:nvGrpSpPr>
        <p:grpSpPr>
          <a:xfrm>
            <a:off x="5807156" y="2881113"/>
            <a:ext cx="261043" cy="348163"/>
            <a:chOff x="5807156" y="2881113"/>
            <a:chExt cx="261043" cy="348163"/>
          </a:xfrm>
        </p:grpSpPr>
        <p:sp>
          <p:nvSpPr>
            <p:cNvPr id="11537" name="Google Shape;11537;p77"/>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7"/>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7"/>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7"/>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7"/>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77"/>
          <p:cNvGrpSpPr/>
          <p:nvPr/>
        </p:nvGrpSpPr>
        <p:grpSpPr>
          <a:xfrm>
            <a:off x="5355653" y="2881493"/>
            <a:ext cx="262184" cy="346643"/>
            <a:chOff x="5355653" y="2881493"/>
            <a:chExt cx="262184" cy="346643"/>
          </a:xfrm>
        </p:grpSpPr>
        <p:sp>
          <p:nvSpPr>
            <p:cNvPr id="11543" name="Google Shape;11543;p77"/>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7"/>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7"/>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7"/>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7"/>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77"/>
          <p:cNvGrpSpPr/>
          <p:nvPr/>
        </p:nvGrpSpPr>
        <p:grpSpPr>
          <a:xfrm>
            <a:off x="8055961" y="2881842"/>
            <a:ext cx="260283" cy="345914"/>
            <a:chOff x="8055961" y="2881842"/>
            <a:chExt cx="260283" cy="345914"/>
          </a:xfrm>
        </p:grpSpPr>
        <p:sp>
          <p:nvSpPr>
            <p:cNvPr id="11549" name="Google Shape;11549;p77"/>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7"/>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7"/>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7"/>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77"/>
          <p:cNvGrpSpPr/>
          <p:nvPr/>
        </p:nvGrpSpPr>
        <p:grpSpPr>
          <a:xfrm>
            <a:off x="7609368" y="2893912"/>
            <a:ext cx="264813" cy="353105"/>
            <a:chOff x="7609368" y="2893912"/>
            <a:chExt cx="264813" cy="353105"/>
          </a:xfrm>
        </p:grpSpPr>
        <p:sp>
          <p:nvSpPr>
            <p:cNvPr id="11554" name="Google Shape;11554;p77"/>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7"/>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7"/>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7"/>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7"/>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7"/>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77"/>
          <p:cNvGrpSpPr/>
          <p:nvPr/>
        </p:nvGrpSpPr>
        <p:grpSpPr>
          <a:xfrm>
            <a:off x="6248458" y="2869772"/>
            <a:ext cx="270864" cy="360645"/>
            <a:chOff x="6248458" y="2869772"/>
            <a:chExt cx="270864" cy="360645"/>
          </a:xfrm>
        </p:grpSpPr>
        <p:sp>
          <p:nvSpPr>
            <p:cNvPr id="11561" name="Google Shape;11561;p77"/>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7"/>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7"/>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7"/>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7"/>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77"/>
          <p:cNvGrpSpPr/>
          <p:nvPr/>
        </p:nvGrpSpPr>
        <p:grpSpPr>
          <a:xfrm>
            <a:off x="3075928" y="2445798"/>
            <a:ext cx="363243" cy="300675"/>
            <a:chOff x="3075928" y="2445798"/>
            <a:chExt cx="363243" cy="300675"/>
          </a:xfrm>
        </p:grpSpPr>
        <p:sp>
          <p:nvSpPr>
            <p:cNvPr id="11567" name="Google Shape;11567;p77"/>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7"/>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7"/>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7"/>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7"/>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7"/>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7"/>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7"/>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7"/>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7"/>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7"/>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77"/>
          <p:cNvGrpSpPr/>
          <p:nvPr/>
        </p:nvGrpSpPr>
        <p:grpSpPr>
          <a:xfrm>
            <a:off x="2633105" y="2431859"/>
            <a:ext cx="363243" cy="328585"/>
            <a:chOff x="2633105" y="2431859"/>
            <a:chExt cx="363243" cy="328585"/>
          </a:xfrm>
        </p:grpSpPr>
        <p:sp>
          <p:nvSpPr>
            <p:cNvPr id="11579" name="Google Shape;11579;p77"/>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7"/>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7"/>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7"/>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7"/>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7"/>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7"/>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7"/>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77"/>
          <p:cNvGrpSpPr/>
          <p:nvPr/>
        </p:nvGrpSpPr>
        <p:grpSpPr>
          <a:xfrm>
            <a:off x="2189142" y="2421310"/>
            <a:ext cx="365904" cy="350064"/>
            <a:chOff x="2189142" y="2421310"/>
            <a:chExt cx="365904" cy="350064"/>
          </a:xfrm>
        </p:grpSpPr>
        <p:sp>
          <p:nvSpPr>
            <p:cNvPr id="11588" name="Google Shape;11588;p77"/>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7"/>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7"/>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7"/>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7"/>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7"/>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7"/>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7"/>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7"/>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7" name="Google Shape;11597;p77"/>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8" name="Google Shape;11598;p77"/>
          <p:cNvGrpSpPr/>
          <p:nvPr/>
        </p:nvGrpSpPr>
        <p:grpSpPr>
          <a:xfrm>
            <a:off x="3961923" y="2486317"/>
            <a:ext cx="364415" cy="220936"/>
            <a:chOff x="3961923" y="2486317"/>
            <a:chExt cx="364415" cy="220936"/>
          </a:xfrm>
        </p:grpSpPr>
        <p:sp>
          <p:nvSpPr>
            <p:cNvPr id="11599" name="Google Shape;11599;p77"/>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7"/>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7"/>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7"/>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3" name="Google Shape;11603;p77"/>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4" name="Google Shape;11604;p77"/>
          <p:cNvGrpSpPr/>
          <p:nvPr/>
        </p:nvGrpSpPr>
        <p:grpSpPr>
          <a:xfrm>
            <a:off x="1303876" y="2419377"/>
            <a:ext cx="363275" cy="354626"/>
            <a:chOff x="1303876" y="2419377"/>
            <a:chExt cx="363275" cy="354626"/>
          </a:xfrm>
        </p:grpSpPr>
        <p:sp>
          <p:nvSpPr>
            <p:cNvPr id="11605" name="Google Shape;11605;p77"/>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7"/>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7"/>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7"/>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7"/>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7"/>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7"/>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7"/>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3" name="Google Shape;11613;p77"/>
          <p:cNvGrpSpPr/>
          <p:nvPr/>
        </p:nvGrpSpPr>
        <p:grpSpPr>
          <a:xfrm>
            <a:off x="861053" y="2414910"/>
            <a:ext cx="362134" cy="363623"/>
            <a:chOff x="861053" y="2414910"/>
            <a:chExt cx="362134" cy="363623"/>
          </a:xfrm>
        </p:grpSpPr>
        <p:sp>
          <p:nvSpPr>
            <p:cNvPr id="11614" name="Google Shape;11614;p77"/>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7"/>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7"/>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7"/>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7"/>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77"/>
          <p:cNvGrpSpPr/>
          <p:nvPr/>
        </p:nvGrpSpPr>
        <p:grpSpPr>
          <a:xfrm>
            <a:off x="7594288" y="2415259"/>
            <a:ext cx="279513" cy="355735"/>
            <a:chOff x="7594288" y="2415259"/>
            <a:chExt cx="279513" cy="355735"/>
          </a:xfrm>
        </p:grpSpPr>
        <p:sp>
          <p:nvSpPr>
            <p:cNvPr id="11620" name="Google Shape;11620;p77"/>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7"/>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7"/>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7"/>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7"/>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7"/>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77"/>
          <p:cNvGrpSpPr/>
          <p:nvPr/>
        </p:nvGrpSpPr>
        <p:grpSpPr>
          <a:xfrm>
            <a:off x="7145794" y="2415639"/>
            <a:ext cx="278784" cy="355735"/>
            <a:chOff x="7145794" y="2415639"/>
            <a:chExt cx="278784" cy="355735"/>
          </a:xfrm>
        </p:grpSpPr>
        <p:sp>
          <p:nvSpPr>
            <p:cNvPr id="11627" name="Google Shape;11627;p77"/>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7"/>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7"/>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7"/>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7"/>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7"/>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7"/>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7"/>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7"/>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7"/>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77"/>
          <p:cNvGrpSpPr/>
          <p:nvPr/>
        </p:nvGrpSpPr>
        <p:grpSpPr>
          <a:xfrm>
            <a:off x="6698441" y="2414530"/>
            <a:ext cx="277644" cy="357984"/>
            <a:chOff x="6698441" y="2414530"/>
            <a:chExt cx="277644" cy="357984"/>
          </a:xfrm>
        </p:grpSpPr>
        <p:sp>
          <p:nvSpPr>
            <p:cNvPr id="11638" name="Google Shape;11638;p77"/>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7"/>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7"/>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7"/>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7"/>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7"/>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77"/>
          <p:cNvGrpSpPr/>
          <p:nvPr/>
        </p:nvGrpSpPr>
        <p:grpSpPr>
          <a:xfrm>
            <a:off x="4897750" y="2415639"/>
            <a:ext cx="279513" cy="357255"/>
            <a:chOff x="4897750" y="2415639"/>
            <a:chExt cx="279513" cy="357255"/>
          </a:xfrm>
        </p:grpSpPr>
        <p:sp>
          <p:nvSpPr>
            <p:cNvPr id="11645" name="Google Shape;11645;p77"/>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7"/>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7"/>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7"/>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7"/>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7"/>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7"/>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7"/>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77"/>
          <p:cNvGrpSpPr/>
          <p:nvPr/>
        </p:nvGrpSpPr>
        <p:grpSpPr>
          <a:xfrm>
            <a:off x="5812066" y="2416019"/>
            <a:ext cx="264813" cy="353454"/>
            <a:chOff x="5812066" y="2416019"/>
            <a:chExt cx="264813" cy="353454"/>
          </a:xfrm>
        </p:grpSpPr>
        <p:sp>
          <p:nvSpPr>
            <p:cNvPr id="11654" name="Google Shape;11654;p77"/>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7"/>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7"/>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7"/>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7"/>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7"/>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7"/>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77"/>
          <p:cNvGrpSpPr/>
          <p:nvPr/>
        </p:nvGrpSpPr>
        <p:grpSpPr>
          <a:xfrm>
            <a:off x="8054820" y="2416399"/>
            <a:ext cx="264433" cy="353454"/>
            <a:chOff x="8054820" y="2416399"/>
            <a:chExt cx="264433" cy="353454"/>
          </a:xfrm>
        </p:grpSpPr>
        <p:sp>
          <p:nvSpPr>
            <p:cNvPr id="11662" name="Google Shape;11662;p77"/>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7"/>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7"/>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7"/>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7"/>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7"/>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77"/>
          <p:cNvGrpSpPr/>
          <p:nvPr/>
        </p:nvGrpSpPr>
        <p:grpSpPr>
          <a:xfrm>
            <a:off x="5356413" y="2413390"/>
            <a:ext cx="271212" cy="361374"/>
            <a:chOff x="5356413" y="2413390"/>
            <a:chExt cx="271212" cy="361374"/>
          </a:xfrm>
        </p:grpSpPr>
        <p:sp>
          <p:nvSpPr>
            <p:cNvPr id="11669" name="Google Shape;11669;p77"/>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7"/>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7"/>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7"/>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7"/>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77"/>
          <p:cNvGrpSpPr/>
          <p:nvPr/>
        </p:nvGrpSpPr>
        <p:grpSpPr>
          <a:xfrm>
            <a:off x="6255238" y="2412249"/>
            <a:ext cx="271244" cy="360994"/>
            <a:chOff x="6255238" y="2412249"/>
            <a:chExt cx="271244" cy="360994"/>
          </a:xfrm>
        </p:grpSpPr>
        <p:sp>
          <p:nvSpPr>
            <p:cNvPr id="11675" name="Google Shape;11675;p77"/>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7"/>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7"/>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7"/>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7"/>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7"/>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1" name="Google Shape;11681;p77"/>
          <p:cNvGrpSpPr/>
          <p:nvPr/>
        </p:nvGrpSpPr>
        <p:grpSpPr>
          <a:xfrm>
            <a:off x="2185372" y="1957799"/>
            <a:ext cx="366664" cy="366981"/>
            <a:chOff x="2185372" y="1957799"/>
            <a:chExt cx="366664" cy="366981"/>
          </a:xfrm>
        </p:grpSpPr>
        <p:sp>
          <p:nvSpPr>
            <p:cNvPr id="11682" name="Google Shape;11682;p77"/>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7"/>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7"/>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7"/>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7"/>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7"/>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7"/>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7"/>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77"/>
          <p:cNvGrpSpPr/>
          <p:nvPr/>
        </p:nvGrpSpPr>
        <p:grpSpPr>
          <a:xfrm>
            <a:off x="1737258" y="1988371"/>
            <a:ext cx="370814" cy="307359"/>
            <a:chOff x="1737258" y="1988371"/>
            <a:chExt cx="370814" cy="307359"/>
          </a:xfrm>
        </p:grpSpPr>
        <p:sp>
          <p:nvSpPr>
            <p:cNvPr id="11691" name="Google Shape;11691;p77"/>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7"/>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7"/>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7"/>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5" name="Google Shape;11695;p77"/>
          <p:cNvGrpSpPr/>
          <p:nvPr/>
        </p:nvGrpSpPr>
        <p:grpSpPr>
          <a:xfrm>
            <a:off x="848983" y="1989511"/>
            <a:ext cx="369294" cy="304350"/>
            <a:chOff x="848983" y="1989511"/>
            <a:chExt cx="369294" cy="304350"/>
          </a:xfrm>
        </p:grpSpPr>
        <p:sp>
          <p:nvSpPr>
            <p:cNvPr id="11696" name="Google Shape;11696;p77"/>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7"/>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7"/>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7"/>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7"/>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77"/>
          <p:cNvGrpSpPr/>
          <p:nvPr/>
        </p:nvGrpSpPr>
        <p:grpSpPr>
          <a:xfrm>
            <a:off x="3074027" y="1983777"/>
            <a:ext cx="380604" cy="313854"/>
            <a:chOff x="3074027" y="1983777"/>
            <a:chExt cx="380604" cy="313854"/>
          </a:xfrm>
        </p:grpSpPr>
        <p:sp>
          <p:nvSpPr>
            <p:cNvPr id="11702" name="Google Shape;11702;p77"/>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7"/>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7"/>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7"/>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7"/>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77"/>
          <p:cNvGrpSpPr/>
          <p:nvPr/>
        </p:nvGrpSpPr>
        <p:grpSpPr>
          <a:xfrm>
            <a:off x="3522521" y="1975857"/>
            <a:ext cx="367013" cy="331278"/>
            <a:chOff x="3522521" y="1975857"/>
            <a:chExt cx="367013" cy="331278"/>
          </a:xfrm>
        </p:grpSpPr>
        <p:sp>
          <p:nvSpPr>
            <p:cNvPr id="11708" name="Google Shape;11708;p77"/>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7"/>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7"/>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7"/>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7"/>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7"/>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7"/>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77"/>
          <p:cNvGrpSpPr/>
          <p:nvPr/>
        </p:nvGrpSpPr>
        <p:grpSpPr>
          <a:xfrm>
            <a:off x="2630824" y="1976966"/>
            <a:ext cx="368185" cy="330454"/>
            <a:chOff x="2630824" y="1976966"/>
            <a:chExt cx="368185" cy="330454"/>
          </a:xfrm>
        </p:grpSpPr>
        <p:sp>
          <p:nvSpPr>
            <p:cNvPr id="11716" name="Google Shape;11716;p77"/>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7"/>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7"/>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7"/>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7"/>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7"/>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7"/>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7"/>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4" name="Google Shape;11724;p77"/>
          <p:cNvGrpSpPr/>
          <p:nvPr/>
        </p:nvGrpSpPr>
        <p:grpSpPr>
          <a:xfrm>
            <a:off x="1293706" y="1966416"/>
            <a:ext cx="369294" cy="350444"/>
            <a:chOff x="1293706" y="1966416"/>
            <a:chExt cx="369294" cy="350444"/>
          </a:xfrm>
        </p:grpSpPr>
        <p:sp>
          <p:nvSpPr>
            <p:cNvPr id="11725" name="Google Shape;11725;p77"/>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7"/>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7"/>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7"/>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7"/>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7"/>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7"/>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7"/>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77"/>
          <p:cNvGrpSpPr/>
          <p:nvPr/>
        </p:nvGrpSpPr>
        <p:grpSpPr>
          <a:xfrm>
            <a:off x="3967213" y="1975477"/>
            <a:ext cx="368185" cy="331816"/>
            <a:chOff x="3967213" y="1975477"/>
            <a:chExt cx="368185" cy="331816"/>
          </a:xfrm>
        </p:grpSpPr>
        <p:sp>
          <p:nvSpPr>
            <p:cNvPr id="11734" name="Google Shape;11734;p77"/>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7"/>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7"/>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77"/>
          <p:cNvGrpSpPr/>
          <p:nvPr/>
        </p:nvGrpSpPr>
        <p:grpSpPr>
          <a:xfrm>
            <a:off x="8047661" y="1969046"/>
            <a:ext cx="279132" cy="356875"/>
            <a:chOff x="8047661" y="1969046"/>
            <a:chExt cx="279132" cy="356875"/>
          </a:xfrm>
        </p:grpSpPr>
        <p:sp>
          <p:nvSpPr>
            <p:cNvPr id="11738" name="Google Shape;11738;p77"/>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7"/>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7"/>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7"/>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77"/>
          <p:cNvGrpSpPr/>
          <p:nvPr/>
        </p:nvGrpSpPr>
        <p:grpSpPr>
          <a:xfrm>
            <a:off x="7596157" y="1968159"/>
            <a:ext cx="279544" cy="358142"/>
            <a:chOff x="7596157" y="1968159"/>
            <a:chExt cx="279544" cy="358142"/>
          </a:xfrm>
        </p:grpSpPr>
        <p:sp>
          <p:nvSpPr>
            <p:cNvPr id="11743" name="Google Shape;11743;p77"/>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7"/>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7"/>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7"/>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7"/>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7"/>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77"/>
          <p:cNvGrpSpPr/>
          <p:nvPr/>
        </p:nvGrpSpPr>
        <p:grpSpPr>
          <a:xfrm>
            <a:off x="7147315" y="1969046"/>
            <a:ext cx="279513" cy="357636"/>
            <a:chOff x="7147315" y="1969046"/>
            <a:chExt cx="279513" cy="357636"/>
          </a:xfrm>
        </p:grpSpPr>
        <p:sp>
          <p:nvSpPr>
            <p:cNvPr id="11750" name="Google Shape;11750;p77"/>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7"/>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7"/>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7"/>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7"/>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7"/>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7"/>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77"/>
          <p:cNvGrpSpPr/>
          <p:nvPr/>
        </p:nvGrpSpPr>
        <p:grpSpPr>
          <a:xfrm>
            <a:off x="6697681" y="1968317"/>
            <a:ext cx="280305" cy="359093"/>
            <a:chOff x="6697681" y="1968317"/>
            <a:chExt cx="280305" cy="359093"/>
          </a:xfrm>
        </p:grpSpPr>
        <p:sp>
          <p:nvSpPr>
            <p:cNvPr id="11758" name="Google Shape;11758;p77"/>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7"/>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7"/>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7"/>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7"/>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7"/>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7"/>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5" name="Google Shape;11765;p77"/>
          <p:cNvGrpSpPr/>
          <p:nvPr/>
        </p:nvGrpSpPr>
        <p:grpSpPr>
          <a:xfrm>
            <a:off x="6248839" y="1967937"/>
            <a:ext cx="280273" cy="358744"/>
            <a:chOff x="6248839" y="1967937"/>
            <a:chExt cx="280273" cy="358744"/>
          </a:xfrm>
        </p:grpSpPr>
        <p:sp>
          <p:nvSpPr>
            <p:cNvPr id="11766" name="Google Shape;11766;p77"/>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7"/>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7"/>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7"/>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7"/>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7"/>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77"/>
          <p:cNvGrpSpPr/>
          <p:nvPr/>
        </p:nvGrpSpPr>
        <p:grpSpPr>
          <a:xfrm>
            <a:off x="5801485" y="1969046"/>
            <a:ext cx="279164" cy="357794"/>
            <a:chOff x="5801485" y="1969046"/>
            <a:chExt cx="279164" cy="357794"/>
          </a:xfrm>
        </p:grpSpPr>
        <p:sp>
          <p:nvSpPr>
            <p:cNvPr id="11773" name="Google Shape;11773;p77"/>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7"/>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7"/>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7"/>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7"/>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7"/>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7"/>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7"/>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7"/>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7"/>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7"/>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7"/>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7"/>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77"/>
          <p:cNvGrpSpPr/>
          <p:nvPr/>
        </p:nvGrpSpPr>
        <p:grpSpPr>
          <a:xfrm>
            <a:off x="5352643" y="1969046"/>
            <a:ext cx="278404" cy="358364"/>
            <a:chOff x="5352643" y="1969046"/>
            <a:chExt cx="278404" cy="358364"/>
          </a:xfrm>
        </p:grpSpPr>
        <p:sp>
          <p:nvSpPr>
            <p:cNvPr id="11787" name="Google Shape;11787;p77"/>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7"/>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7"/>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7"/>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77"/>
          <p:cNvGrpSpPr/>
          <p:nvPr/>
        </p:nvGrpSpPr>
        <p:grpSpPr>
          <a:xfrm>
            <a:off x="4897750" y="1968317"/>
            <a:ext cx="279132" cy="358364"/>
            <a:chOff x="4897750" y="1968317"/>
            <a:chExt cx="279132" cy="358364"/>
          </a:xfrm>
        </p:grpSpPr>
        <p:sp>
          <p:nvSpPr>
            <p:cNvPr id="11792" name="Google Shape;11792;p77"/>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7"/>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7"/>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7"/>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7"/>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7"/>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7"/>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7"/>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7"/>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7"/>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7"/>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7"/>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7"/>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5" name="Google Shape;11805;p77"/>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6" name="Google Shape;11806;p77"/>
          <p:cNvGrpSpPr/>
          <p:nvPr/>
        </p:nvGrpSpPr>
        <p:grpSpPr>
          <a:xfrm>
            <a:off x="1767449" y="1513044"/>
            <a:ext cx="324403" cy="347783"/>
            <a:chOff x="1767449" y="1513044"/>
            <a:chExt cx="324403" cy="347783"/>
          </a:xfrm>
        </p:grpSpPr>
        <p:sp>
          <p:nvSpPr>
            <p:cNvPr id="11807" name="Google Shape;11807;p77"/>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7"/>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7"/>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7"/>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7"/>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7"/>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7"/>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7"/>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7"/>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77"/>
          <p:cNvGrpSpPr/>
          <p:nvPr/>
        </p:nvGrpSpPr>
        <p:grpSpPr>
          <a:xfrm>
            <a:off x="4007193" y="1512727"/>
            <a:ext cx="320633" cy="348100"/>
            <a:chOff x="4007193" y="1512727"/>
            <a:chExt cx="320633" cy="348100"/>
          </a:xfrm>
        </p:grpSpPr>
        <p:sp>
          <p:nvSpPr>
            <p:cNvPr id="11817" name="Google Shape;11817;p77"/>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7"/>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7"/>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7"/>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7"/>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2" name="Google Shape;11822;p77"/>
          <p:cNvGrpSpPr/>
          <p:nvPr/>
        </p:nvGrpSpPr>
        <p:grpSpPr>
          <a:xfrm>
            <a:off x="3530425" y="1508747"/>
            <a:ext cx="368175" cy="344594"/>
            <a:chOff x="3530425" y="1508747"/>
            <a:chExt cx="368175" cy="344594"/>
          </a:xfrm>
        </p:grpSpPr>
        <p:sp>
          <p:nvSpPr>
            <p:cNvPr id="11823" name="Google Shape;11823;p77"/>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7"/>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7"/>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7"/>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77"/>
          <p:cNvGrpSpPr/>
          <p:nvPr/>
        </p:nvGrpSpPr>
        <p:grpSpPr>
          <a:xfrm>
            <a:off x="3127598" y="1513234"/>
            <a:ext cx="289714" cy="347593"/>
            <a:chOff x="3127598" y="1513234"/>
            <a:chExt cx="289714" cy="347593"/>
          </a:xfrm>
        </p:grpSpPr>
        <p:sp>
          <p:nvSpPr>
            <p:cNvPr id="11828" name="Google Shape;11828;p77"/>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7"/>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7"/>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7"/>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7"/>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77"/>
          <p:cNvGrpSpPr/>
          <p:nvPr/>
        </p:nvGrpSpPr>
        <p:grpSpPr>
          <a:xfrm>
            <a:off x="2662884" y="1513044"/>
            <a:ext cx="322914" cy="348543"/>
            <a:chOff x="2662884" y="1513044"/>
            <a:chExt cx="322914" cy="348543"/>
          </a:xfrm>
        </p:grpSpPr>
        <p:sp>
          <p:nvSpPr>
            <p:cNvPr id="11834" name="Google Shape;11834;p77"/>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7"/>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7"/>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7"/>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7"/>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7"/>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7"/>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7"/>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7"/>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7"/>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4" name="Google Shape;11844;p77"/>
          <p:cNvGrpSpPr/>
          <p:nvPr/>
        </p:nvGrpSpPr>
        <p:grpSpPr>
          <a:xfrm>
            <a:off x="2232511" y="1512759"/>
            <a:ext cx="299534" cy="348068"/>
            <a:chOff x="2232511" y="1512759"/>
            <a:chExt cx="299534" cy="348068"/>
          </a:xfrm>
        </p:grpSpPr>
        <p:sp>
          <p:nvSpPr>
            <p:cNvPr id="11845" name="Google Shape;11845;p77"/>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7"/>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7"/>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7"/>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7"/>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7"/>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7"/>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7"/>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7"/>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7"/>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7"/>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77"/>
          <p:cNvGrpSpPr/>
          <p:nvPr/>
        </p:nvGrpSpPr>
        <p:grpSpPr>
          <a:xfrm>
            <a:off x="1331406" y="1513361"/>
            <a:ext cx="301784" cy="348607"/>
            <a:chOff x="1331406" y="1513361"/>
            <a:chExt cx="301784" cy="348607"/>
          </a:xfrm>
        </p:grpSpPr>
        <p:sp>
          <p:nvSpPr>
            <p:cNvPr id="11857" name="Google Shape;11857;p77"/>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7"/>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7"/>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7"/>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77"/>
          <p:cNvGrpSpPr/>
          <p:nvPr/>
        </p:nvGrpSpPr>
        <p:grpSpPr>
          <a:xfrm>
            <a:off x="7144274" y="1500214"/>
            <a:ext cx="282174" cy="355735"/>
            <a:chOff x="7144274" y="1500214"/>
            <a:chExt cx="282174" cy="355735"/>
          </a:xfrm>
        </p:grpSpPr>
        <p:sp>
          <p:nvSpPr>
            <p:cNvPr id="11862" name="Google Shape;11862;p77"/>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7"/>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7"/>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7"/>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7"/>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7"/>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77"/>
          <p:cNvGrpSpPr/>
          <p:nvPr/>
        </p:nvGrpSpPr>
        <p:grpSpPr>
          <a:xfrm>
            <a:off x="6685262" y="1500214"/>
            <a:ext cx="289682" cy="354594"/>
            <a:chOff x="6685262" y="1500214"/>
            <a:chExt cx="289682" cy="354594"/>
          </a:xfrm>
        </p:grpSpPr>
        <p:sp>
          <p:nvSpPr>
            <p:cNvPr id="11869" name="Google Shape;11869;p77"/>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7"/>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7"/>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7"/>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77"/>
          <p:cNvGrpSpPr/>
          <p:nvPr/>
        </p:nvGrpSpPr>
        <p:grpSpPr>
          <a:xfrm>
            <a:off x="6200938" y="1500594"/>
            <a:ext cx="322154" cy="355355"/>
            <a:chOff x="6200938" y="1500594"/>
            <a:chExt cx="322154" cy="355355"/>
          </a:xfrm>
        </p:grpSpPr>
        <p:sp>
          <p:nvSpPr>
            <p:cNvPr id="11874" name="Google Shape;11874;p77"/>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7"/>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7"/>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7"/>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7"/>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77"/>
          <p:cNvGrpSpPr/>
          <p:nvPr/>
        </p:nvGrpSpPr>
        <p:grpSpPr>
          <a:xfrm>
            <a:off x="5289631" y="1500214"/>
            <a:ext cx="332355" cy="354974"/>
            <a:chOff x="5289631" y="1500214"/>
            <a:chExt cx="332355" cy="354974"/>
          </a:xfrm>
        </p:grpSpPr>
        <p:sp>
          <p:nvSpPr>
            <p:cNvPr id="11880" name="Google Shape;11880;p77"/>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7"/>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7"/>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7"/>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7"/>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7"/>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77"/>
          <p:cNvGrpSpPr/>
          <p:nvPr/>
        </p:nvGrpSpPr>
        <p:grpSpPr>
          <a:xfrm>
            <a:off x="5748295" y="1499833"/>
            <a:ext cx="323294" cy="356115"/>
            <a:chOff x="5748295" y="1499833"/>
            <a:chExt cx="323294" cy="356115"/>
          </a:xfrm>
        </p:grpSpPr>
        <p:sp>
          <p:nvSpPr>
            <p:cNvPr id="11887" name="Google Shape;11887;p77"/>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7"/>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7"/>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7"/>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7"/>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7"/>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7"/>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77"/>
          <p:cNvGrpSpPr/>
          <p:nvPr/>
        </p:nvGrpSpPr>
        <p:grpSpPr>
          <a:xfrm>
            <a:off x="8047661" y="1501037"/>
            <a:ext cx="278404" cy="355260"/>
            <a:chOff x="8047661" y="1501037"/>
            <a:chExt cx="278404" cy="355260"/>
          </a:xfrm>
        </p:grpSpPr>
        <p:sp>
          <p:nvSpPr>
            <p:cNvPr id="11895" name="Google Shape;11895;p77"/>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7"/>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7"/>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7"/>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77"/>
          <p:cNvGrpSpPr/>
          <p:nvPr/>
        </p:nvGrpSpPr>
        <p:grpSpPr>
          <a:xfrm>
            <a:off x="4903389" y="1500214"/>
            <a:ext cx="267854" cy="355735"/>
            <a:chOff x="4903389" y="1500214"/>
            <a:chExt cx="267854" cy="355735"/>
          </a:xfrm>
        </p:grpSpPr>
        <p:sp>
          <p:nvSpPr>
            <p:cNvPr id="11900" name="Google Shape;11900;p77"/>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7"/>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7"/>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7"/>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7"/>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77"/>
          <p:cNvGrpSpPr/>
          <p:nvPr/>
        </p:nvGrpSpPr>
        <p:grpSpPr>
          <a:xfrm>
            <a:off x="7613518" y="1501354"/>
            <a:ext cx="264433" cy="353074"/>
            <a:chOff x="7613518" y="1501354"/>
            <a:chExt cx="264433" cy="353074"/>
          </a:xfrm>
        </p:grpSpPr>
        <p:sp>
          <p:nvSpPr>
            <p:cNvPr id="11906" name="Google Shape;11906;p77"/>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7"/>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7"/>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7"/>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7"/>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7"/>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15" name="Shape 11915"/>
        <p:cNvGrpSpPr/>
        <p:nvPr/>
      </p:nvGrpSpPr>
      <p:grpSpPr>
        <a:xfrm>
          <a:off x="0" y="0"/>
          <a:ext cx="0" cy="0"/>
          <a:chOff x="0" y="0"/>
          <a:chExt cx="0" cy="0"/>
        </a:xfrm>
      </p:grpSpPr>
      <p:sp>
        <p:nvSpPr>
          <p:cNvPr id="11916" name="Google Shape;11916;p78"/>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917" name="Google Shape;11917;p78"/>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918" name="Google Shape;11918;p78"/>
          <p:cNvGrpSpPr/>
          <p:nvPr/>
        </p:nvGrpSpPr>
        <p:grpSpPr>
          <a:xfrm>
            <a:off x="1757085" y="1500675"/>
            <a:ext cx="371069" cy="359396"/>
            <a:chOff x="1757085" y="1500675"/>
            <a:chExt cx="371069" cy="359396"/>
          </a:xfrm>
        </p:grpSpPr>
        <p:sp>
          <p:nvSpPr>
            <p:cNvPr id="11919" name="Google Shape;11919;p78"/>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8"/>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8"/>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8"/>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8"/>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8"/>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8"/>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8"/>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8"/>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8"/>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8"/>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8"/>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8"/>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8"/>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8"/>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8"/>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8"/>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78"/>
          <p:cNvGrpSpPr/>
          <p:nvPr/>
        </p:nvGrpSpPr>
        <p:grpSpPr>
          <a:xfrm>
            <a:off x="2774209" y="1954691"/>
            <a:ext cx="116693" cy="374186"/>
            <a:chOff x="2774209" y="1954691"/>
            <a:chExt cx="116693" cy="374186"/>
          </a:xfrm>
        </p:grpSpPr>
        <p:sp>
          <p:nvSpPr>
            <p:cNvPr id="11949" name="Google Shape;11949;p78"/>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8"/>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78"/>
          <p:cNvGrpSpPr/>
          <p:nvPr/>
        </p:nvGrpSpPr>
        <p:grpSpPr>
          <a:xfrm>
            <a:off x="4017435" y="1499912"/>
            <a:ext cx="315092" cy="359397"/>
            <a:chOff x="4017435" y="1499912"/>
            <a:chExt cx="315092" cy="359397"/>
          </a:xfrm>
        </p:grpSpPr>
        <p:sp>
          <p:nvSpPr>
            <p:cNvPr id="11952" name="Google Shape;11952;p78"/>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8"/>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78"/>
          <p:cNvGrpSpPr/>
          <p:nvPr/>
        </p:nvGrpSpPr>
        <p:grpSpPr>
          <a:xfrm>
            <a:off x="3963652" y="1999759"/>
            <a:ext cx="374154" cy="284050"/>
            <a:chOff x="3963652" y="1999759"/>
            <a:chExt cx="374154" cy="284050"/>
          </a:xfrm>
        </p:grpSpPr>
        <p:sp>
          <p:nvSpPr>
            <p:cNvPr id="11955" name="Google Shape;11955;p78"/>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8"/>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8"/>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78"/>
          <p:cNvGrpSpPr/>
          <p:nvPr/>
        </p:nvGrpSpPr>
        <p:grpSpPr>
          <a:xfrm>
            <a:off x="1777536" y="2014866"/>
            <a:ext cx="376444" cy="253772"/>
            <a:chOff x="1777536" y="2014866"/>
            <a:chExt cx="376444" cy="253772"/>
          </a:xfrm>
        </p:grpSpPr>
        <p:sp>
          <p:nvSpPr>
            <p:cNvPr id="11959" name="Google Shape;11959;p78"/>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8"/>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8"/>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8"/>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8"/>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78"/>
          <p:cNvGrpSpPr/>
          <p:nvPr/>
        </p:nvGrpSpPr>
        <p:grpSpPr>
          <a:xfrm>
            <a:off x="1309875" y="2057326"/>
            <a:ext cx="374154" cy="169680"/>
            <a:chOff x="1309875" y="2057326"/>
            <a:chExt cx="374154" cy="169680"/>
          </a:xfrm>
        </p:grpSpPr>
        <p:sp>
          <p:nvSpPr>
            <p:cNvPr id="11965" name="Google Shape;11965;p7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8"/>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8"/>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8"/>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8"/>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8"/>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8"/>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6" name="Google Shape;11976;p78"/>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7" name="Google Shape;11977;p78"/>
          <p:cNvGrpSpPr/>
          <p:nvPr/>
        </p:nvGrpSpPr>
        <p:grpSpPr>
          <a:xfrm>
            <a:off x="2347450" y="1954564"/>
            <a:ext cx="113639" cy="373168"/>
            <a:chOff x="2347450" y="1954564"/>
            <a:chExt cx="113639" cy="373168"/>
          </a:xfrm>
        </p:grpSpPr>
        <p:sp>
          <p:nvSpPr>
            <p:cNvPr id="11978" name="Google Shape;11978;p78"/>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8"/>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0" name="Google Shape;11980;p78"/>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1" name="Google Shape;11981;p78"/>
          <p:cNvGrpSpPr/>
          <p:nvPr/>
        </p:nvGrpSpPr>
        <p:grpSpPr>
          <a:xfrm>
            <a:off x="3110102" y="1499880"/>
            <a:ext cx="330613" cy="358379"/>
            <a:chOff x="3110102" y="1499880"/>
            <a:chExt cx="330613" cy="358379"/>
          </a:xfrm>
        </p:grpSpPr>
        <p:sp>
          <p:nvSpPr>
            <p:cNvPr id="11982" name="Google Shape;11982;p78"/>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8"/>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8"/>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8"/>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8"/>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8"/>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8"/>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9" name="Google Shape;11989;p78"/>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0" name="Google Shape;11990;p78"/>
          <p:cNvGrpSpPr/>
          <p:nvPr/>
        </p:nvGrpSpPr>
        <p:grpSpPr>
          <a:xfrm>
            <a:off x="3485575" y="1999759"/>
            <a:ext cx="373772" cy="284050"/>
            <a:chOff x="3531200" y="1999759"/>
            <a:chExt cx="373772" cy="284050"/>
          </a:xfrm>
        </p:grpSpPr>
        <p:sp>
          <p:nvSpPr>
            <p:cNvPr id="11991" name="Google Shape;11991;p78"/>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8"/>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8"/>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8"/>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78"/>
          <p:cNvGrpSpPr/>
          <p:nvPr/>
        </p:nvGrpSpPr>
        <p:grpSpPr>
          <a:xfrm>
            <a:off x="2667058" y="1500293"/>
            <a:ext cx="330231" cy="359015"/>
            <a:chOff x="2667058" y="1500293"/>
            <a:chExt cx="330231" cy="359015"/>
          </a:xfrm>
        </p:grpSpPr>
        <p:sp>
          <p:nvSpPr>
            <p:cNvPr id="11996" name="Google Shape;11996;p78"/>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8"/>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8"/>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8"/>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8"/>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8"/>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8"/>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8"/>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8"/>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8"/>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8"/>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8"/>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78"/>
          <p:cNvGrpSpPr/>
          <p:nvPr/>
        </p:nvGrpSpPr>
        <p:grpSpPr>
          <a:xfrm>
            <a:off x="3567553" y="1499912"/>
            <a:ext cx="320022" cy="359778"/>
            <a:chOff x="3567553" y="1499912"/>
            <a:chExt cx="320022" cy="359778"/>
          </a:xfrm>
        </p:grpSpPr>
        <p:sp>
          <p:nvSpPr>
            <p:cNvPr id="12015" name="Google Shape;12015;p78"/>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8"/>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8"/>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8"/>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8"/>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8"/>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78"/>
          <p:cNvGrpSpPr/>
          <p:nvPr/>
        </p:nvGrpSpPr>
        <p:grpSpPr>
          <a:xfrm>
            <a:off x="1309875" y="1499912"/>
            <a:ext cx="359015" cy="358633"/>
            <a:chOff x="1309875" y="1499912"/>
            <a:chExt cx="359015" cy="358633"/>
          </a:xfrm>
        </p:grpSpPr>
        <p:sp>
          <p:nvSpPr>
            <p:cNvPr id="12022" name="Google Shape;12022;p78"/>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8"/>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8"/>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8"/>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8"/>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8"/>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8"/>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8"/>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8"/>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78"/>
          <p:cNvGrpSpPr/>
          <p:nvPr/>
        </p:nvGrpSpPr>
        <p:grpSpPr>
          <a:xfrm>
            <a:off x="2219466" y="1500293"/>
            <a:ext cx="330613" cy="359015"/>
            <a:chOff x="2219466" y="1500293"/>
            <a:chExt cx="330613" cy="359015"/>
          </a:xfrm>
        </p:grpSpPr>
        <p:sp>
          <p:nvSpPr>
            <p:cNvPr id="12032" name="Google Shape;12032;p78"/>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8"/>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4" name="Google Shape;12034;p78"/>
          <p:cNvGrpSpPr/>
          <p:nvPr/>
        </p:nvGrpSpPr>
        <p:grpSpPr>
          <a:xfrm>
            <a:off x="5343544" y="1509358"/>
            <a:ext cx="244676" cy="351095"/>
            <a:chOff x="5343544" y="1509358"/>
            <a:chExt cx="244676" cy="351095"/>
          </a:xfrm>
        </p:grpSpPr>
        <p:sp>
          <p:nvSpPr>
            <p:cNvPr id="12035" name="Google Shape;12035;p78"/>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8"/>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8"/>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8" name="Google Shape;12038;p78"/>
          <p:cNvGrpSpPr/>
          <p:nvPr/>
        </p:nvGrpSpPr>
        <p:grpSpPr>
          <a:xfrm>
            <a:off x="4882340" y="1509358"/>
            <a:ext cx="246171" cy="351095"/>
            <a:chOff x="4882340" y="1509358"/>
            <a:chExt cx="246171" cy="351095"/>
          </a:xfrm>
        </p:grpSpPr>
        <p:sp>
          <p:nvSpPr>
            <p:cNvPr id="12039" name="Google Shape;12039;p78"/>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8"/>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8"/>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8"/>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8"/>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78"/>
          <p:cNvGrpSpPr/>
          <p:nvPr/>
        </p:nvGrpSpPr>
        <p:grpSpPr>
          <a:xfrm>
            <a:off x="6273204" y="1509008"/>
            <a:ext cx="236343" cy="351445"/>
            <a:chOff x="6273204" y="1509008"/>
            <a:chExt cx="236343" cy="351445"/>
          </a:xfrm>
        </p:grpSpPr>
        <p:sp>
          <p:nvSpPr>
            <p:cNvPr id="12045" name="Google Shape;12045;p78"/>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8"/>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7" name="Google Shape;12047;p78"/>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8" name="Google Shape;12048;p78"/>
          <p:cNvGrpSpPr/>
          <p:nvPr/>
        </p:nvGrpSpPr>
        <p:grpSpPr>
          <a:xfrm>
            <a:off x="7219530" y="1508244"/>
            <a:ext cx="191625" cy="352209"/>
            <a:chOff x="7219530" y="1508244"/>
            <a:chExt cx="191625" cy="352209"/>
          </a:xfrm>
        </p:grpSpPr>
        <p:sp>
          <p:nvSpPr>
            <p:cNvPr id="12049" name="Google Shape;12049;p78"/>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8"/>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1" name="Google Shape;12051;p78"/>
          <p:cNvGrpSpPr/>
          <p:nvPr/>
        </p:nvGrpSpPr>
        <p:grpSpPr>
          <a:xfrm>
            <a:off x="7699309" y="1508626"/>
            <a:ext cx="154922" cy="351827"/>
            <a:chOff x="7699309" y="1508626"/>
            <a:chExt cx="154922" cy="351827"/>
          </a:xfrm>
        </p:grpSpPr>
        <p:sp>
          <p:nvSpPr>
            <p:cNvPr id="12052" name="Google Shape;12052;p78"/>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8"/>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8"/>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8"/>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8"/>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8"/>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8"/>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78"/>
          <p:cNvGrpSpPr/>
          <p:nvPr/>
        </p:nvGrpSpPr>
        <p:grpSpPr>
          <a:xfrm>
            <a:off x="8161690" y="1509008"/>
            <a:ext cx="153396" cy="351064"/>
            <a:chOff x="8161690" y="1509008"/>
            <a:chExt cx="153396" cy="351064"/>
          </a:xfrm>
        </p:grpSpPr>
        <p:sp>
          <p:nvSpPr>
            <p:cNvPr id="12060" name="Google Shape;12060;p78"/>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8"/>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8"/>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8"/>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78"/>
          <p:cNvGrpSpPr/>
          <p:nvPr/>
        </p:nvGrpSpPr>
        <p:grpSpPr>
          <a:xfrm>
            <a:off x="6746940" y="1508881"/>
            <a:ext cx="213221" cy="352304"/>
            <a:chOff x="6746940" y="1508881"/>
            <a:chExt cx="213221" cy="352304"/>
          </a:xfrm>
        </p:grpSpPr>
        <p:sp>
          <p:nvSpPr>
            <p:cNvPr id="12065" name="Google Shape;12065;p78"/>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8"/>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8"/>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8"/>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78"/>
          <p:cNvGrpSpPr/>
          <p:nvPr/>
        </p:nvGrpSpPr>
        <p:grpSpPr>
          <a:xfrm>
            <a:off x="5770336" y="2007615"/>
            <a:ext cx="350682" cy="292097"/>
            <a:chOff x="5770336" y="2007615"/>
            <a:chExt cx="350682" cy="292097"/>
          </a:xfrm>
        </p:grpSpPr>
        <p:sp>
          <p:nvSpPr>
            <p:cNvPr id="12070" name="Google Shape;12070;p78"/>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8"/>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8"/>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8"/>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78"/>
          <p:cNvGrpSpPr/>
          <p:nvPr/>
        </p:nvGrpSpPr>
        <p:grpSpPr>
          <a:xfrm>
            <a:off x="5326878" y="1980358"/>
            <a:ext cx="350332" cy="346229"/>
            <a:chOff x="5326878" y="1980358"/>
            <a:chExt cx="350332" cy="346229"/>
          </a:xfrm>
        </p:grpSpPr>
        <p:sp>
          <p:nvSpPr>
            <p:cNvPr id="12075" name="Google Shape;12075;p78"/>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8"/>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8"/>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8"/>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9" name="Google Shape;12079;p78"/>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0" name="Google Shape;12080;p78"/>
          <p:cNvGrpSpPr/>
          <p:nvPr/>
        </p:nvGrpSpPr>
        <p:grpSpPr>
          <a:xfrm>
            <a:off x="4883835" y="1992571"/>
            <a:ext cx="350300" cy="323043"/>
            <a:chOff x="4883835" y="1992571"/>
            <a:chExt cx="350300" cy="323043"/>
          </a:xfrm>
        </p:grpSpPr>
        <p:sp>
          <p:nvSpPr>
            <p:cNvPr id="12081" name="Google Shape;12081;p78"/>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8"/>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8"/>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8"/>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8"/>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8"/>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7" name="Google Shape;12087;p78"/>
          <p:cNvGrpSpPr/>
          <p:nvPr/>
        </p:nvGrpSpPr>
        <p:grpSpPr>
          <a:xfrm>
            <a:off x="7548967" y="1978927"/>
            <a:ext cx="333285" cy="349950"/>
            <a:chOff x="7548967" y="1978927"/>
            <a:chExt cx="333285" cy="349950"/>
          </a:xfrm>
        </p:grpSpPr>
        <p:sp>
          <p:nvSpPr>
            <p:cNvPr id="12088" name="Google Shape;12088;p78"/>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8"/>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8"/>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8"/>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8"/>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8"/>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8"/>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78"/>
          <p:cNvGrpSpPr/>
          <p:nvPr/>
        </p:nvGrpSpPr>
        <p:grpSpPr>
          <a:xfrm>
            <a:off x="6214142" y="1978927"/>
            <a:ext cx="346515" cy="350300"/>
            <a:chOff x="6214142" y="1978927"/>
            <a:chExt cx="346515" cy="350300"/>
          </a:xfrm>
        </p:grpSpPr>
        <p:sp>
          <p:nvSpPr>
            <p:cNvPr id="12096" name="Google Shape;12096;p78"/>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8"/>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78"/>
          <p:cNvGrpSpPr/>
          <p:nvPr/>
        </p:nvGrpSpPr>
        <p:grpSpPr>
          <a:xfrm>
            <a:off x="7105923" y="1978545"/>
            <a:ext cx="333285" cy="350682"/>
            <a:chOff x="7105923" y="1978545"/>
            <a:chExt cx="333285" cy="350682"/>
          </a:xfrm>
        </p:grpSpPr>
        <p:sp>
          <p:nvSpPr>
            <p:cNvPr id="12099" name="Google Shape;12099;p78"/>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8"/>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8"/>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8"/>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8"/>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8"/>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8"/>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6" name="Google Shape;12106;p78"/>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8"/>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8" name="Google Shape;12108;p78"/>
          <p:cNvGrpSpPr/>
          <p:nvPr/>
        </p:nvGrpSpPr>
        <p:grpSpPr>
          <a:xfrm>
            <a:off x="3616406" y="2422352"/>
            <a:ext cx="203393" cy="351827"/>
            <a:chOff x="3616406" y="2422352"/>
            <a:chExt cx="203393" cy="351827"/>
          </a:xfrm>
        </p:grpSpPr>
        <p:sp>
          <p:nvSpPr>
            <p:cNvPr id="12109" name="Google Shape;12109;p78"/>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8"/>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78"/>
          <p:cNvGrpSpPr/>
          <p:nvPr/>
        </p:nvGrpSpPr>
        <p:grpSpPr>
          <a:xfrm>
            <a:off x="878187" y="2421970"/>
            <a:ext cx="272696" cy="351827"/>
            <a:chOff x="913012" y="2421970"/>
            <a:chExt cx="272696" cy="351827"/>
          </a:xfrm>
        </p:grpSpPr>
        <p:sp>
          <p:nvSpPr>
            <p:cNvPr id="12112" name="Google Shape;12112;p78"/>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8"/>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8"/>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8"/>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78"/>
          <p:cNvGrpSpPr/>
          <p:nvPr/>
        </p:nvGrpSpPr>
        <p:grpSpPr>
          <a:xfrm>
            <a:off x="2274743" y="2422352"/>
            <a:ext cx="255649" cy="351445"/>
            <a:chOff x="2274743" y="2422352"/>
            <a:chExt cx="255649" cy="351445"/>
          </a:xfrm>
        </p:grpSpPr>
        <p:sp>
          <p:nvSpPr>
            <p:cNvPr id="12117" name="Google Shape;12117;p78"/>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8"/>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8"/>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78"/>
          <p:cNvGrpSpPr/>
          <p:nvPr/>
        </p:nvGrpSpPr>
        <p:grpSpPr>
          <a:xfrm>
            <a:off x="2708723" y="2421239"/>
            <a:ext cx="246552" cy="352558"/>
            <a:chOff x="2708723" y="2421239"/>
            <a:chExt cx="246552" cy="352558"/>
          </a:xfrm>
        </p:grpSpPr>
        <p:sp>
          <p:nvSpPr>
            <p:cNvPr id="12121" name="Google Shape;12121;p78"/>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8"/>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78"/>
          <p:cNvGrpSpPr/>
          <p:nvPr/>
        </p:nvGrpSpPr>
        <p:grpSpPr>
          <a:xfrm>
            <a:off x="1835485" y="2422352"/>
            <a:ext cx="259433" cy="350714"/>
            <a:chOff x="1835485" y="2422352"/>
            <a:chExt cx="259433" cy="350714"/>
          </a:xfrm>
        </p:grpSpPr>
        <p:sp>
          <p:nvSpPr>
            <p:cNvPr id="12124" name="Google Shape;12124;p78"/>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8"/>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8"/>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8"/>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8"/>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8"/>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8"/>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78"/>
          <p:cNvGrpSpPr/>
          <p:nvPr/>
        </p:nvGrpSpPr>
        <p:grpSpPr>
          <a:xfrm>
            <a:off x="3150240" y="2422352"/>
            <a:ext cx="212489" cy="351445"/>
            <a:chOff x="3150240" y="2422352"/>
            <a:chExt cx="212489" cy="351445"/>
          </a:xfrm>
        </p:grpSpPr>
        <p:sp>
          <p:nvSpPr>
            <p:cNvPr id="12132" name="Google Shape;12132;p78"/>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8"/>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78"/>
          <p:cNvGrpSpPr/>
          <p:nvPr/>
        </p:nvGrpSpPr>
        <p:grpSpPr>
          <a:xfrm>
            <a:off x="1367060" y="2422129"/>
            <a:ext cx="269261" cy="352050"/>
            <a:chOff x="1367060" y="2422129"/>
            <a:chExt cx="269261" cy="352050"/>
          </a:xfrm>
        </p:grpSpPr>
        <p:sp>
          <p:nvSpPr>
            <p:cNvPr id="12135" name="Google Shape;12135;p78"/>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8"/>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8"/>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8"/>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8"/>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8"/>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8"/>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8"/>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8"/>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8"/>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8"/>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8"/>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8"/>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8"/>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9" name="Google Shape;12149;p78"/>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0" name="Google Shape;12150;p78"/>
          <p:cNvGrpSpPr/>
          <p:nvPr/>
        </p:nvGrpSpPr>
        <p:grpSpPr>
          <a:xfrm>
            <a:off x="4882690" y="2425405"/>
            <a:ext cx="274573" cy="350682"/>
            <a:chOff x="4882690" y="2425405"/>
            <a:chExt cx="274573" cy="350682"/>
          </a:xfrm>
        </p:grpSpPr>
        <p:sp>
          <p:nvSpPr>
            <p:cNvPr id="12151" name="Google Shape;12151;p78"/>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8"/>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78"/>
          <p:cNvGrpSpPr/>
          <p:nvPr/>
        </p:nvGrpSpPr>
        <p:grpSpPr>
          <a:xfrm>
            <a:off x="6627639" y="2443884"/>
            <a:ext cx="355993" cy="313247"/>
            <a:chOff x="6627639" y="2443884"/>
            <a:chExt cx="355993" cy="313247"/>
          </a:xfrm>
        </p:grpSpPr>
        <p:sp>
          <p:nvSpPr>
            <p:cNvPr id="12154" name="Google Shape;12154;p78"/>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8"/>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8"/>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78"/>
          <p:cNvGrpSpPr/>
          <p:nvPr/>
        </p:nvGrpSpPr>
        <p:grpSpPr>
          <a:xfrm>
            <a:off x="6183451" y="2462140"/>
            <a:ext cx="351445" cy="277976"/>
            <a:chOff x="6183451" y="2462140"/>
            <a:chExt cx="351445" cy="277976"/>
          </a:xfrm>
        </p:grpSpPr>
        <p:sp>
          <p:nvSpPr>
            <p:cNvPr id="12158" name="Google Shape;12158;p78"/>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8"/>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8"/>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8"/>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8"/>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8"/>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8"/>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78"/>
          <p:cNvGrpSpPr/>
          <p:nvPr/>
        </p:nvGrpSpPr>
        <p:grpSpPr>
          <a:xfrm>
            <a:off x="5735477" y="2429858"/>
            <a:ext cx="353354" cy="341299"/>
            <a:chOff x="5735477" y="2429858"/>
            <a:chExt cx="353354" cy="341299"/>
          </a:xfrm>
        </p:grpSpPr>
        <p:sp>
          <p:nvSpPr>
            <p:cNvPr id="12166" name="Google Shape;12166;p78"/>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8"/>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8"/>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8"/>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8"/>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8"/>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78"/>
          <p:cNvGrpSpPr/>
          <p:nvPr/>
        </p:nvGrpSpPr>
        <p:grpSpPr>
          <a:xfrm>
            <a:off x="5243735" y="2446973"/>
            <a:ext cx="405255" cy="275499"/>
            <a:chOff x="5283337" y="2478774"/>
            <a:chExt cx="358633" cy="243913"/>
          </a:xfrm>
        </p:grpSpPr>
        <p:sp>
          <p:nvSpPr>
            <p:cNvPr id="12173" name="Google Shape;12173;p78"/>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8"/>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8"/>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8"/>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8"/>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8"/>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8"/>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8"/>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8"/>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8"/>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8"/>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8"/>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8"/>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8"/>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8"/>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8"/>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8"/>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0" name="Google Shape;12190;p78"/>
          <p:cNvGrpSpPr/>
          <p:nvPr/>
        </p:nvGrpSpPr>
        <p:grpSpPr>
          <a:xfrm>
            <a:off x="7964753" y="2470823"/>
            <a:ext cx="362068" cy="258670"/>
            <a:chOff x="7964753" y="2470823"/>
            <a:chExt cx="362068" cy="258670"/>
          </a:xfrm>
        </p:grpSpPr>
        <p:sp>
          <p:nvSpPr>
            <p:cNvPr id="12191" name="Google Shape;12191;p78"/>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8"/>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8"/>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8"/>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8"/>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8"/>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8"/>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8"/>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8"/>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78"/>
          <p:cNvGrpSpPr/>
          <p:nvPr/>
        </p:nvGrpSpPr>
        <p:grpSpPr>
          <a:xfrm>
            <a:off x="7524349" y="2456447"/>
            <a:ext cx="350332" cy="288948"/>
            <a:chOff x="7524349" y="2456447"/>
            <a:chExt cx="350332" cy="288948"/>
          </a:xfrm>
        </p:grpSpPr>
        <p:sp>
          <p:nvSpPr>
            <p:cNvPr id="12201" name="Google Shape;12201;p78"/>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8"/>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8"/>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8"/>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8"/>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78"/>
          <p:cNvGrpSpPr/>
          <p:nvPr/>
        </p:nvGrpSpPr>
        <p:grpSpPr>
          <a:xfrm>
            <a:off x="3972749" y="2894211"/>
            <a:ext cx="355230" cy="356725"/>
            <a:chOff x="3972749" y="2894211"/>
            <a:chExt cx="355230" cy="356725"/>
          </a:xfrm>
        </p:grpSpPr>
        <p:sp>
          <p:nvSpPr>
            <p:cNvPr id="12207" name="Google Shape;12207;p78"/>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8"/>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8"/>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8"/>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8"/>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78"/>
          <p:cNvGrpSpPr/>
          <p:nvPr/>
        </p:nvGrpSpPr>
        <p:grpSpPr>
          <a:xfrm>
            <a:off x="3527797" y="2918796"/>
            <a:ext cx="355993" cy="307904"/>
            <a:chOff x="3527797" y="2918796"/>
            <a:chExt cx="355993" cy="307904"/>
          </a:xfrm>
        </p:grpSpPr>
        <p:sp>
          <p:nvSpPr>
            <p:cNvPr id="12213" name="Google Shape;12213;p78"/>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8"/>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8"/>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8"/>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8"/>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8"/>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8"/>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8"/>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8"/>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8"/>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78"/>
          <p:cNvGrpSpPr/>
          <p:nvPr/>
        </p:nvGrpSpPr>
        <p:grpSpPr>
          <a:xfrm>
            <a:off x="3082845" y="2920959"/>
            <a:ext cx="356375" cy="302338"/>
            <a:chOff x="3082845" y="2920959"/>
            <a:chExt cx="356375" cy="302338"/>
          </a:xfrm>
        </p:grpSpPr>
        <p:sp>
          <p:nvSpPr>
            <p:cNvPr id="12224" name="Google Shape;12224;p78"/>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8"/>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6" name="Google Shape;12226;p78"/>
          <p:cNvGrpSpPr/>
          <p:nvPr/>
        </p:nvGrpSpPr>
        <p:grpSpPr>
          <a:xfrm>
            <a:off x="2639038" y="2894942"/>
            <a:ext cx="355612" cy="355612"/>
            <a:chOff x="2639038" y="2894942"/>
            <a:chExt cx="355612" cy="355612"/>
          </a:xfrm>
        </p:grpSpPr>
        <p:sp>
          <p:nvSpPr>
            <p:cNvPr id="12227" name="Google Shape;12227;p78"/>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8"/>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78"/>
          <p:cNvGrpSpPr/>
          <p:nvPr/>
        </p:nvGrpSpPr>
        <p:grpSpPr>
          <a:xfrm>
            <a:off x="2194468" y="2938865"/>
            <a:ext cx="355993" cy="267766"/>
            <a:chOff x="2194468" y="2938865"/>
            <a:chExt cx="355993" cy="267766"/>
          </a:xfrm>
        </p:grpSpPr>
        <p:sp>
          <p:nvSpPr>
            <p:cNvPr id="12230" name="Google Shape;12230;p78"/>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8"/>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8"/>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8"/>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8"/>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8"/>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8"/>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8"/>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8"/>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8"/>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8"/>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8"/>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8"/>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8"/>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8"/>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8"/>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8"/>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8"/>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8"/>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8"/>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0" name="Google Shape;12250;p78"/>
          <p:cNvGrpSpPr/>
          <p:nvPr/>
        </p:nvGrpSpPr>
        <p:grpSpPr>
          <a:xfrm>
            <a:off x="1749897" y="2894561"/>
            <a:ext cx="355993" cy="355612"/>
            <a:chOff x="1749897" y="2894561"/>
            <a:chExt cx="355993" cy="355612"/>
          </a:xfrm>
        </p:grpSpPr>
        <p:sp>
          <p:nvSpPr>
            <p:cNvPr id="12251" name="Google Shape;12251;p78"/>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8"/>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8"/>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8"/>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8"/>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8"/>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8"/>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8"/>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8"/>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8"/>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8"/>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2" name="Google Shape;12262;p78"/>
          <p:cNvGrpSpPr/>
          <p:nvPr/>
        </p:nvGrpSpPr>
        <p:grpSpPr>
          <a:xfrm>
            <a:off x="1305327" y="2894211"/>
            <a:ext cx="357520" cy="357488"/>
            <a:chOff x="1305327" y="2894211"/>
            <a:chExt cx="357520" cy="357488"/>
          </a:xfrm>
        </p:grpSpPr>
        <p:sp>
          <p:nvSpPr>
            <p:cNvPr id="12263" name="Google Shape;12263;p78"/>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8"/>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8"/>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8"/>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8"/>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78"/>
          <p:cNvGrpSpPr/>
          <p:nvPr/>
        </p:nvGrpSpPr>
        <p:grpSpPr>
          <a:xfrm>
            <a:off x="853950" y="2894720"/>
            <a:ext cx="364104" cy="353290"/>
            <a:chOff x="853950" y="2894720"/>
            <a:chExt cx="364104" cy="353290"/>
          </a:xfrm>
        </p:grpSpPr>
        <p:sp>
          <p:nvSpPr>
            <p:cNvPr id="12269" name="Google Shape;12269;p78"/>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8"/>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8"/>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8"/>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8"/>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8"/>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8"/>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6" name="Google Shape;12276;p78"/>
          <p:cNvGrpSpPr/>
          <p:nvPr/>
        </p:nvGrpSpPr>
        <p:grpSpPr>
          <a:xfrm>
            <a:off x="7066548" y="2912594"/>
            <a:ext cx="352209" cy="334938"/>
            <a:chOff x="7066548" y="2912594"/>
            <a:chExt cx="352209" cy="334938"/>
          </a:xfrm>
        </p:grpSpPr>
        <p:sp>
          <p:nvSpPr>
            <p:cNvPr id="12277" name="Google Shape;12277;p78"/>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8"/>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8"/>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8"/>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8"/>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8"/>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3" name="Google Shape;12283;p78"/>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8"/>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5" name="Google Shape;12285;p78"/>
          <p:cNvGrpSpPr/>
          <p:nvPr/>
        </p:nvGrpSpPr>
        <p:grpSpPr>
          <a:xfrm>
            <a:off x="7541397" y="2904802"/>
            <a:ext cx="318495" cy="352209"/>
            <a:chOff x="7541397" y="2904802"/>
            <a:chExt cx="318495" cy="352209"/>
          </a:xfrm>
        </p:grpSpPr>
        <p:sp>
          <p:nvSpPr>
            <p:cNvPr id="12286" name="Google Shape;12286;p78"/>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8"/>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78"/>
          <p:cNvGrpSpPr/>
          <p:nvPr/>
        </p:nvGrpSpPr>
        <p:grpSpPr>
          <a:xfrm>
            <a:off x="8003015" y="2904039"/>
            <a:ext cx="306759" cy="351445"/>
            <a:chOff x="8003015" y="2904039"/>
            <a:chExt cx="306759" cy="351445"/>
          </a:xfrm>
        </p:grpSpPr>
        <p:sp>
          <p:nvSpPr>
            <p:cNvPr id="12289" name="Google Shape;12289;p78"/>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8"/>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8"/>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8"/>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8"/>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8"/>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5" name="Google Shape;12295;p78"/>
          <p:cNvGrpSpPr/>
          <p:nvPr/>
        </p:nvGrpSpPr>
        <p:grpSpPr>
          <a:xfrm>
            <a:off x="5687770" y="2885496"/>
            <a:ext cx="369638" cy="369606"/>
            <a:chOff x="5687770" y="2885496"/>
            <a:chExt cx="369638" cy="369606"/>
          </a:xfrm>
        </p:grpSpPr>
        <p:sp>
          <p:nvSpPr>
            <p:cNvPr id="12296" name="Google Shape;12296;p78"/>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8"/>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8"/>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8"/>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8"/>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8"/>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8"/>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8"/>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8"/>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8"/>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6" name="Google Shape;12306;p78"/>
          <p:cNvGrpSpPr/>
          <p:nvPr/>
        </p:nvGrpSpPr>
        <p:grpSpPr>
          <a:xfrm>
            <a:off x="4881958" y="2904802"/>
            <a:ext cx="156417" cy="349537"/>
            <a:chOff x="4881958" y="2904802"/>
            <a:chExt cx="156417" cy="349537"/>
          </a:xfrm>
        </p:grpSpPr>
        <p:sp>
          <p:nvSpPr>
            <p:cNvPr id="12307" name="Google Shape;12307;p78"/>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8"/>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8"/>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8"/>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8"/>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8"/>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8"/>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78"/>
          <p:cNvGrpSpPr/>
          <p:nvPr/>
        </p:nvGrpSpPr>
        <p:grpSpPr>
          <a:xfrm>
            <a:off x="5230318" y="2886514"/>
            <a:ext cx="371133" cy="367443"/>
            <a:chOff x="5230318" y="2886514"/>
            <a:chExt cx="371133" cy="367443"/>
          </a:xfrm>
        </p:grpSpPr>
        <p:sp>
          <p:nvSpPr>
            <p:cNvPr id="12315" name="Google Shape;12315;p78"/>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8"/>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8"/>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8"/>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8"/>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8"/>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8"/>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8"/>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8"/>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78"/>
          <p:cNvGrpSpPr/>
          <p:nvPr/>
        </p:nvGrpSpPr>
        <p:grpSpPr>
          <a:xfrm>
            <a:off x="5748358" y="3434578"/>
            <a:ext cx="352590" cy="182561"/>
            <a:chOff x="5748358" y="3434578"/>
            <a:chExt cx="352590" cy="182561"/>
          </a:xfrm>
        </p:grpSpPr>
        <p:sp>
          <p:nvSpPr>
            <p:cNvPr id="12325" name="Google Shape;12325;p78"/>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8"/>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8"/>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8"/>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8"/>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8"/>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1" name="Google Shape;12331;p78"/>
          <p:cNvGrpSpPr/>
          <p:nvPr/>
        </p:nvGrpSpPr>
        <p:grpSpPr>
          <a:xfrm>
            <a:off x="862283" y="4274771"/>
            <a:ext cx="341204" cy="359301"/>
            <a:chOff x="862283" y="4274771"/>
            <a:chExt cx="341204" cy="359301"/>
          </a:xfrm>
        </p:grpSpPr>
        <p:sp>
          <p:nvSpPr>
            <p:cNvPr id="12332" name="Google Shape;12332;p78"/>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8"/>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8"/>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78"/>
          <p:cNvGrpSpPr/>
          <p:nvPr/>
        </p:nvGrpSpPr>
        <p:grpSpPr>
          <a:xfrm>
            <a:off x="1396957" y="4287365"/>
            <a:ext cx="301861" cy="332871"/>
            <a:chOff x="1396957" y="4287365"/>
            <a:chExt cx="301861" cy="332871"/>
          </a:xfrm>
        </p:grpSpPr>
        <p:sp>
          <p:nvSpPr>
            <p:cNvPr id="12336" name="Google Shape;12336;p78"/>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8"/>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8"/>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8"/>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8"/>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8"/>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8"/>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8"/>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8"/>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8"/>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8"/>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8"/>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8"/>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8"/>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8"/>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78"/>
          <p:cNvGrpSpPr/>
          <p:nvPr/>
        </p:nvGrpSpPr>
        <p:grpSpPr>
          <a:xfrm>
            <a:off x="1865381" y="4277506"/>
            <a:ext cx="396131" cy="355612"/>
            <a:chOff x="1865381" y="4277506"/>
            <a:chExt cx="396131" cy="355612"/>
          </a:xfrm>
        </p:grpSpPr>
        <p:sp>
          <p:nvSpPr>
            <p:cNvPr id="12352" name="Google Shape;12352;p78"/>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8"/>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8"/>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8"/>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8"/>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8"/>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8" name="Google Shape;12358;p78"/>
          <p:cNvGrpSpPr/>
          <p:nvPr/>
        </p:nvGrpSpPr>
        <p:grpSpPr>
          <a:xfrm>
            <a:off x="2411823" y="4303999"/>
            <a:ext cx="334398" cy="299953"/>
            <a:chOff x="2411823" y="4303999"/>
            <a:chExt cx="334398" cy="299953"/>
          </a:xfrm>
        </p:grpSpPr>
        <p:sp>
          <p:nvSpPr>
            <p:cNvPr id="12359" name="Google Shape;12359;p78"/>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8"/>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8"/>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8"/>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8"/>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8"/>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8"/>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6" name="Google Shape;12366;p78"/>
          <p:cNvGrpSpPr/>
          <p:nvPr/>
        </p:nvGrpSpPr>
        <p:grpSpPr>
          <a:xfrm>
            <a:off x="2903337" y="4279032"/>
            <a:ext cx="382519" cy="350682"/>
            <a:chOff x="2903337" y="4279032"/>
            <a:chExt cx="382519" cy="350682"/>
          </a:xfrm>
        </p:grpSpPr>
        <p:sp>
          <p:nvSpPr>
            <p:cNvPr id="12367" name="Google Shape;12367;p78"/>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8"/>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8"/>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8"/>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8"/>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8"/>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8"/>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8"/>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8"/>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8"/>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8"/>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8"/>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8"/>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8"/>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8"/>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2" name="Google Shape;12382;p78"/>
          <p:cNvGrpSpPr/>
          <p:nvPr/>
        </p:nvGrpSpPr>
        <p:grpSpPr>
          <a:xfrm>
            <a:off x="3933342" y="4315767"/>
            <a:ext cx="383632" cy="276449"/>
            <a:chOff x="3933342" y="4315767"/>
            <a:chExt cx="383632" cy="276449"/>
          </a:xfrm>
        </p:grpSpPr>
        <p:sp>
          <p:nvSpPr>
            <p:cNvPr id="12383" name="Google Shape;12383;p78"/>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8"/>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8"/>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8"/>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8"/>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8"/>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9" name="Google Shape;12389;p78"/>
          <p:cNvGrpSpPr/>
          <p:nvPr/>
        </p:nvGrpSpPr>
        <p:grpSpPr>
          <a:xfrm>
            <a:off x="3441065" y="4302505"/>
            <a:ext cx="337069" cy="302593"/>
            <a:chOff x="3441065" y="4302505"/>
            <a:chExt cx="337069" cy="302593"/>
          </a:xfrm>
        </p:grpSpPr>
        <p:sp>
          <p:nvSpPr>
            <p:cNvPr id="12390" name="Google Shape;12390;p78"/>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8"/>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8"/>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8"/>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8"/>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8"/>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8"/>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8"/>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8"/>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8"/>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8"/>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8"/>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8"/>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3" name="Google Shape;12403;p78"/>
          <p:cNvGrpSpPr/>
          <p:nvPr/>
        </p:nvGrpSpPr>
        <p:grpSpPr>
          <a:xfrm>
            <a:off x="3532345" y="3362635"/>
            <a:ext cx="339328" cy="336274"/>
            <a:chOff x="3532345" y="3362635"/>
            <a:chExt cx="339328" cy="336274"/>
          </a:xfrm>
        </p:grpSpPr>
        <p:sp>
          <p:nvSpPr>
            <p:cNvPr id="12404" name="Google Shape;12404;p7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8"/>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8"/>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8"/>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9" name="Google Shape;12409;p78"/>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0" name="Google Shape;12410;p78"/>
          <p:cNvGrpSpPr/>
          <p:nvPr/>
        </p:nvGrpSpPr>
        <p:grpSpPr>
          <a:xfrm>
            <a:off x="1883955" y="3808700"/>
            <a:ext cx="162873" cy="351445"/>
            <a:chOff x="1883955" y="3808700"/>
            <a:chExt cx="162873" cy="351445"/>
          </a:xfrm>
        </p:grpSpPr>
        <p:sp>
          <p:nvSpPr>
            <p:cNvPr id="12411" name="Google Shape;12411;p78"/>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8"/>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78"/>
          <p:cNvGrpSpPr/>
          <p:nvPr/>
        </p:nvGrpSpPr>
        <p:grpSpPr>
          <a:xfrm>
            <a:off x="939156" y="3809209"/>
            <a:ext cx="192007" cy="351318"/>
            <a:chOff x="939156" y="3809209"/>
            <a:chExt cx="192007" cy="351318"/>
          </a:xfrm>
        </p:grpSpPr>
        <p:sp>
          <p:nvSpPr>
            <p:cNvPr id="12414" name="Google Shape;12414;p78"/>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78"/>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6" name="Google Shape;12416;p78"/>
          <p:cNvGrpSpPr/>
          <p:nvPr/>
        </p:nvGrpSpPr>
        <p:grpSpPr>
          <a:xfrm>
            <a:off x="2306167" y="3809845"/>
            <a:ext cx="193915" cy="349155"/>
            <a:chOff x="2306167" y="3809845"/>
            <a:chExt cx="193915" cy="349155"/>
          </a:xfrm>
        </p:grpSpPr>
        <p:sp>
          <p:nvSpPr>
            <p:cNvPr id="12417" name="Google Shape;12417;p78"/>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8"/>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8"/>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8"/>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8"/>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8"/>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8"/>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78"/>
          <p:cNvGrpSpPr/>
          <p:nvPr/>
        </p:nvGrpSpPr>
        <p:grpSpPr>
          <a:xfrm>
            <a:off x="1323901" y="3807173"/>
            <a:ext cx="356343" cy="356757"/>
            <a:chOff x="1323901" y="3807173"/>
            <a:chExt cx="356343" cy="356757"/>
          </a:xfrm>
        </p:grpSpPr>
        <p:sp>
          <p:nvSpPr>
            <p:cNvPr id="12425" name="Google Shape;12425;p78"/>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8"/>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8"/>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8"/>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8"/>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8"/>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8"/>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8"/>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8"/>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8"/>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8"/>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8"/>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8"/>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8"/>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8"/>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8"/>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8"/>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8"/>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8"/>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8"/>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8"/>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8"/>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8"/>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8"/>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9" name="Google Shape;12449;p78"/>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0" name="Google Shape;12450;p78"/>
          <p:cNvGrpSpPr/>
          <p:nvPr/>
        </p:nvGrpSpPr>
        <p:grpSpPr>
          <a:xfrm>
            <a:off x="859262" y="3353920"/>
            <a:ext cx="306759" cy="351445"/>
            <a:chOff x="859262" y="3353920"/>
            <a:chExt cx="306759" cy="351445"/>
          </a:xfrm>
        </p:grpSpPr>
        <p:sp>
          <p:nvSpPr>
            <p:cNvPr id="12451" name="Google Shape;12451;p78"/>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8"/>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8"/>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8"/>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8"/>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6" name="Google Shape;12456;p78"/>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7" name="Google Shape;12457;p78"/>
          <p:cNvGrpSpPr/>
          <p:nvPr/>
        </p:nvGrpSpPr>
        <p:grpSpPr>
          <a:xfrm>
            <a:off x="3967437" y="3837102"/>
            <a:ext cx="364708" cy="295405"/>
            <a:chOff x="3967437" y="3837102"/>
            <a:chExt cx="364708" cy="295405"/>
          </a:xfrm>
        </p:grpSpPr>
        <p:sp>
          <p:nvSpPr>
            <p:cNvPr id="12458" name="Google Shape;12458;p78"/>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8"/>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8"/>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8"/>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8"/>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3" name="Google Shape;12463;p78"/>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8"/>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8"/>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6" name="Google Shape;12466;p78"/>
          <p:cNvGrpSpPr/>
          <p:nvPr/>
        </p:nvGrpSpPr>
        <p:grpSpPr>
          <a:xfrm>
            <a:off x="5811827" y="3806451"/>
            <a:ext cx="283743" cy="308444"/>
            <a:chOff x="5964227" y="3858701"/>
            <a:chExt cx="283743" cy="308444"/>
          </a:xfrm>
        </p:grpSpPr>
        <p:sp>
          <p:nvSpPr>
            <p:cNvPr id="12467" name="Google Shape;12467;p78"/>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8"/>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8"/>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8"/>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1" name="Google Shape;12471;p78"/>
          <p:cNvGrpSpPr/>
          <p:nvPr/>
        </p:nvGrpSpPr>
        <p:grpSpPr>
          <a:xfrm>
            <a:off x="6243508" y="3873073"/>
            <a:ext cx="320372" cy="213602"/>
            <a:chOff x="6395908" y="3873073"/>
            <a:chExt cx="320372" cy="213602"/>
          </a:xfrm>
        </p:grpSpPr>
        <p:sp>
          <p:nvSpPr>
            <p:cNvPr id="12472" name="Google Shape;12472;p78"/>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8"/>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8"/>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8"/>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8"/>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8"/>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8"/>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8"/>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8"/>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8"/>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78"/>
          <p:cNvGrpSpPr/>
          <p:nvPr/>
        </p:nvGrpSpPr>
        <p:grpSpPr>
          <a:xfrm>
            <a:off x="7262890" y="3802816"/>
            <a:ext cx="357138" cy="352018"/>
            <a:chOff x="7415290" y="3802816"/>
            <a:chExt cx="357138" cy="352018"/>
          </a:xfrm>
        </p:grpSpPr>
        <p:sp>
          <p:nvSpPr>
            <p:cNvPr id="12483" name="Google Shape;12483;p78"/>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8"/>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8"/>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8"/>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8"/>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8"/>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8"/>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8"/>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78"/>
          <p:cNvGrpSpPr/>
          <p:nvPr/>
        </p:nvGrpSpPr>
        <p:grpSpPr>
          <a:xfrm>
            <a:off x="6737312" y="3833413"/>
            <a:ext cx="355230" cy="293401"/>
            <a:chOff x="6889712" y="3833413"/>
            <a:chExt cx="355230" cy="293401"/>
          </a:xfrm>
        </p:grpSpPr>
        <p:sp>
          <p:nvSpPr>
            <p:cNvPr id="12492" name="Google Shape;12492;p78"/>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8"/>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8"/>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8"/>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8"/>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7" name="Google Shape;12497;p78"/>
          <p:cNvGrpSpPr/>
          <p:nvPr/>
        </p:nvGrpSpPr>
        <p:grpSpPr>
          <a:xfrm>
            <a:off x="7707152" y="3835870"/>
            <a:ext cx="282318" cy="337168"/>
            <a:chOff x="1635875" y="237775"/>
            <a:chExt cx="4370250" cy="5219325"/>
          </a:xfrm>
        </p:grpSpPr>
        <p:sp>
          <p:nvSpPr>
            <p:cNvPr id="12498" name="Google Shape;12498;p78"/>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8"/>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78"/>
          <p:cNvGrpSpPr/>
          <p:nvPr/>
        </p:nvGrpSpPr>
        <p:grpSpPr>
          <a:xfrm>
            <a:off x="3103963" y="3361140"/>
            <a:ext cx="297886" cy="337578"/>
            <a:chOff x="3103963" y="3361140"/>
            <a:chExt cx="297886" cy="337578"/>
          </a:xfrm>
        </p:grpSpPr>
        <p:sp>
          <p:nvSpPr>
            <p:cNvPr id="12501" name="Google Shape;12501;p78"/>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8"/>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8"/>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8"/>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8"/>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8"/>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8"/>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8"/>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8"/>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8"/>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8"/>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8"/>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5" name="Google Shape;12525;p78"/>
          <p:cNvGrpSpPr/>
          <p:nvPr/>
        </p:nvGrpSpPr>
        <p:grpSpPr>
          <a:xfrm>
            <a:off x="2667821" y="3361108"/>
            <a:ext cx="273046" cy="337801"/>
            <a:chOff x="2667821" y="3361108"/>
            <a:chExt cx="273046" cy="337801"/>
          </a:xfrm>
        </p:grpSpPr>
        <p:sp>
          <p:nvSpPr>
            <p:cNvPr id="12526" name="Google Shape;12526;p78"/>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8"/>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8"/>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8"/>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8"/>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8"/>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8"/>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8"/>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8"/>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8"/>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8"/>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8"/>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8"/>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8"/>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8"/>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8"/>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8"/>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8"/>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8"/>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5" name="Google Shape;12545;p78"/>
          <p:cNvGrpSpPr/>
          <p:nvPr/>
        </p:nvGrpSpPr>
        <p:grpSpPr>
          <a:xfrm>
            <a:off x="2212469" y="3360313"/>
            <a:ext cx="282715" cy="338660"/>
            <a:chOff x="2212469" y="3360313"/>
            <a:chExt cx="282715" cy="338660"/>
          </a:xfrm>
        </p:grpSpPr>
        <p:sp>
          <p:nvSpPr>
            <p:cNvPr id="12546" name="Google Shape;12546;p78"/>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8"/>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8"/>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9" name="Google Shape;12549;p78"/>
          <p:cNvGrpSpPr/>
          <p:nvPr/>
        </p:nvGrpSpPr>
        <p:grpSpPr>
          <a:xfrm>
            <a:off x="1768821" y="3361108"/>
            <a:ext cx="278739" cy="339073"/>
            <a:chOff x="1768821" y="3361108"/>
            <a:chExt cx="278739" cy="339073"/>
          </a:xfrm>
        </p:grpSpPr>
        <p:sp>
          <p:nvSpPr>
            <p:cNvPr id="12550" name="Google Shape;12550;p78"/>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8"/>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8"/>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8"/>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8"/>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8"/>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8"/>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8"/>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8"/>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8"/>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8"/>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1" name="Google Shape;12561;p78"/>
          <p:cNvGrpSpPr/>
          <p:nvPr/>
        </p:nvGrpSpPr>
        <p:grpSpPr>
          <a:xfrm>
            <a:off x="5337883" y="3336873"/>
            <a:ext cx="307141" cy="376826"/>
            <a:chOff x="5337883" y="3336873"/>
            <a:chExt cx="307141" cy="376826"/>
          </a:xfrm>
        </p:grpSpPr>
        <p:sp>
          <p:nvSpPr>
            <p:cNvPr id="12562" name="Google Shape;12562;p78"/>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8"/>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4" name="Google Shape;12564;p78"/>
          <p:cNvGrpSpPr/>
          <p:nvPr/>
        </p:nvGrpSpPr>
        <p:grpSpPr>
          <a:xfrm>
            <a:off x="4883835" y="3337255"/>
            <a:ext cx="323425" cy="377557"/>
            <a:chOff x="4883835" y="3337255"/>
            <a:chExt cx="323425" cy="377557"/>
          </a:xfrm>
        </p:grpSpPr>
        <p:sp>
          <p:nvSpPr>
            <p:cNvPr id="12565" name="Google Shape;12565;p78"/>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8"/>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8"/>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78"/>
          <p:cNvGrpSpPr/>
          <p:nvPr/>
        </p:nvGrpSpPr>
        <p:grpSpPr>
          <a:xfrm>
            <a:off x="6193310" y="3407289"/>
            <a:ext cx="352590" cy="237488"/>
            <a:chOff x="6193310" y="3407289"/>
            <a:chExt cx="352590" cy="237488"/>
          </a:xfrm>
        </p:grpSpPr>
        <p:sp>
          <p:nvSpPr>
            <p:cNvPr id="12569" name="Google Shape;12569;p78"/>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8"/>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8"/>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8"/>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8"/>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78"/>
          <p:cNvGrpSpPr/>
          <p:nvPr/>
        </p:nvGrpSpPr>
        <p:grpSpPr>
          <a:xfrm>
            <a:off x="6637117" y="3397843"/>
            <a:ext cx="353735" cy="254504"/>
            <a:chOff x="6637117" y="3397843"/>
            <a:chExt cx="353735" cy="254504"/>
          </a:xfrm>
        </p:grpSpPr>
        <p:sp>
          <p:nvSpPr>
            <p:cNvPr id="12575" name="Google Shape;12575;p78"/>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8"/>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8"/>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8"/>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8"/>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8"/>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78"/>
          <p:cNvGrpSpPr/>
          <p:nvPr/>
        </p:nvGrpSpPr>
        <p:grpSpPr>
          <a:xfrm>
            <a:off x="7075994" y="3349531"/>
            <a:ext cx="360637" cy="352336"/>
            <a:chOff x="7075994" y="3349531"/>
            <a:chExt cx="360637" cy="352336"/>
          </a:xfrm>
        </p:grpSpPr>
        <p:sp>
          <p:nvSpPr>
            <p:cNvPr id="12582" name="Google Shape;12582;p78"/>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8"/>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8"/>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8"/>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8"/>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8"/>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8"/>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9" name="Google Shape;12589;p78"/>
          <p:cNvGrpSpPr/>
          <p:nvPr/>
        </p:nvGrpSpPr>
        <p:grpSpPr>
          <a:xfrm>
            <a:off x="7651983" y="3349181"/>
            <a:ext cx="107183" cy="352399"/>
            <a:chOff x="7651983" y="3349181"/>
            <a:chExt cx="107183" cy="352399"/>
          </a:xfrm>
        </p:grpSpPr>
        <p:sp>
          <p:nvSpPr>
            <p:cNvPr id="12590" name="Google Shape;12590;p78"/>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8"/>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2" name="Google Shape;12592;p78"/>
          <p:cNvGrpSpPr/>
          <p:nvPr/>
        </p:nvGrpSpPr>
        <p:grpSpPr>
          <a:xfrm>
            <a:off x="7973468" y="3382322"/>
            <a:ext cx="352590" cy="287072"/>
            <a:chOff x="7973468" y="3382322"/>
            <a:chExt cx="352590" cy="287072"/>
          </a:xfrm>
        </p:grpSpPr>
        <p:sp>
          <p:nvSpPr>
            <p:cNvPr id="12593" name="Google Shape;12593;p78"/>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8"/>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8"/>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8"/>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8"/>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8"/>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8"/>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8"/>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8"/>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8"/>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8"/>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8"/>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08" name="Shape 12608"/>
        <p:cNvGrpSpPr/>
        <p:nvPr/>
      </p:nvGrpSpPr>
      <p:grpSpPr>
        <a:xfrm>
          <a:off x="0" y="0"/>
          <a:ext cx="0" cy="0"/>
          <a:chOff x="0" y="0"/>
          <a:chExt cx="0" cy="0"/>
        </a:xfrm>
      </p:grpSpPr>
      <p:sp>
        <p:nvSpPr>
          <p:cNvPr id="12609" name="Google Shape;12609;p7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610" name="Google Shape;12610;p79"/>
          <p:cNvGrpSpPr/>
          <p:nvPr/>
        </p:nvGrpSpPr>
        <p:grpSpPr>
          <a:xfrm>
            <a:off x="849677" y="1500658"/>
            <a:ext cx="347872" cy="347488"/>
            <a:chOff x="849677" y="1500658"/>
            <a:chExt cx="347872" cy="347488"/>
          </a:xfrm>
        </p:grpSpPr>
        <p:sp>
          <p:nvSpPr>
            <p:cNvPr id="12611" name="Google Shape;12611;p79"/>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9"/>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9"/>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9"/>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9"/>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9"/>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7" name="Google Shape;12617;p79"/>
          <p:cNvGrpSpPr/>
          <p:nvPr/>
        </p:nvGrpSpPr>
        <p:grpSpPr>
          <a:xfrm>
            <a:off x="1415853" y="1500658"/>
            <a:ext cx="315872" cy="347488"/>
            <a:chOff x="1415853" y="1500658"/>
            <a:chExt cx="315872" cy="347488"/>
          </a:xfrm>
        </p:grpSpPr>
        <p:sp>
          <p:nvSpPr>
            <p:cNvPr id="12618" name="Google Shape;12618;p79"/>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9"/>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9"/>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9"/>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79"/>
          <p:cNvGrpSpPr/>
          <p:nvPr/>
        </p:nvGrpSpPr>
        <p:grpSpPr>
          <a:xfrm>
            <a:off x="4697389" y="1500658"/>
            <a:ext cx="347520" cy="347104"/>
            <a:chOff x="4697389" y="1500658"/>
            <a:chExt cx="347520" cy="347104"/>
          </a:xfrm>
        </p:grpSpPr>
        <p:sp>
          <p:nvSpPr>
            <p:cNvPr id="12623" name="Google Shape;12623;p79"/>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9"/>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9"/>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79"/>
          <p:cNvGrpSpPr/>
          <p:nvPr/>
        </p:nvGrpSpPr>
        <p:grpSpPr>
          <a:xfrm>
            <a:off x="3603533" y="1964946"/>
            <a:ext cx="347520" cy="353760"/>
            <a:chOff x="3603533" y="1964946"/>
            <a:chExt cx="347520" cy="353760"/>
          </a:xfrm>
        </p:grpSpPr>
        <p:sp>
          <p:nvSpPr>
            <p:cNvPr id="12627" name="Google Shape;12627;p79"/>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9"/>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9"/>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0" name="Google Shape;12630;p79"/>
          <p:cNvGrpSpPr/>
          <p:nvPr/>
        </p:nvGrpSpPr>
        <p:grpSpPr>
          <a:xfrm>
            <a:off x="1950765" y="1964338"/>
            <a:ext cx="357792" cy="352448"/>
            <a:chOff x="1950765" y="1964338"/>
            <a:chExt cx="357792" cy="352448"/>
          </a:xfrm>
        </p:grpSpPr>
        <p:sp>
          <p:nvSpPr>
            <p:cNvPr id="12631" name="Google Shape;12631;p79"/>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9"/>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9"/>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9"/>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79"/>
          <p:cNvGrpSpPr/>
          <p:nvPr/>
        </p:nvGrpSpPr>
        <p:grpSpPr>
          <a:xfrm>
            <a:off x="7435629" y="1964690"/>
            <a:ext cx="367712" cy="353248"/>
            <a:chOff x="7435629" y="1964690"/>
            <a:chExt cx="367712" cy="353248"/>
          </a:xfrm>
        </p:grpSpPr>
        <p:sp>
          <p:nvSpPr>
            <p:cNvPr id="12636" name="Google Shape;12636;p79"/>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9"/>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9"/>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9"/>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0" name="Google Shape;12640;p79"/>
          <p:cNvGrpSpPr/>
          <p:nvPr/>
        </p:nvGrpSpPr>
        <p:grpSpPr>
          <a:xfrm>
            <a:off x="2512749" y="1965042"/>
            <a:ext cx="333024" cy="352896"/>
            <a:chOff x="2512749" y="1965042"/>
            <a:chExt cx="333024" cy="352896"/>
          </a:xfrm>
        </p:grpSpPr>
        <p:sp>
          <p:nvSpPr>
            <p:cNvPr id="12641" name="Google Shape;12641;p79"/>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9"/>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9"/>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9"/>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9"/>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6" name="Google Shape;12646;p79"/>
          <p:cNvGrpSpPr/>
          <p:nvPr/>
        </p:nvGrpSpPr>
        <p:grpSpPr>
          <a:xfrm>
            <a:off x="1398317" y="1981778"/>
            <a:ext cx="365792" cy="335392"/>
            <a:chOff x="1398317" y="1981778"/>
            <a:chExt cx="365792" cy="335392"/>
          </a:xfrm>
        </p:grpSpPr>
        <p:sp>
          <p:nvSpPr>
            <p:cNvPr id="12647" name="Google Shape;12647;p79"/>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9"/>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9"/>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9"/>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9"/>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9"/>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3" name="Google Shape;12653;p79"/>
          <p:cNvGrpSpPr/>
          <p:nvPr/>
        </p:nvGrpSpPr>
        <p:grpSpPr>
          <a:xfrm>
            <a:off x="3052237" y="2003570"/>
            <a:ext cx="353600" cy="314752"/>
            <a:chOff x="3052237" y="2003570"/>
            <a:chExt cx="353600" cy="314752"/>
          </a:xfrm>
        </p:grpSpPr>
        <p:sp>
          <p:nvSpPr>
            <p:cNvPr id="12654" name="Google Shape;12654;p79"/>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9"/>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9"/>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7" name="Google Shape;12657;p79"/>
          <p:cNvGrpSpPr/>
          <p:nvPr/>
        </p:nvGrpSpPr>
        <p:grpSpPr>
          <a:xfrm>
            <a:off x="1404013" y="2958066"/>
            <a:ext cx="368096" cy="223968"/>
            <a:chOff x="1404013" y="2958066"/>
            <a:chExt cx="368096" cy="223968"/>
          </a:xfrm>
        </p:grpSpPr>
        <p:sp>
          <p:nvSpPr>
            <p:cNvPr id="12658" name="Google Shape;12658;p79"/>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9"/>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0" name="Google Shape;12660;p79"/>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9"/>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2" name="Google Shape;12662;p79"/>
          <p:cNvGrpSpPr/>
          <p:nvPr/>
        </p:nvGrpSpPr>
        <p:grpSpPr>
          <a:xfrm>
            <a:off x="1951149" y="2885202"/>
            <a:ext cx="370368" cy="367328"/>
            <a:chOff x="1951149" y="2885202"/>
            <a:chExt cx="370368" cy="367328"/>
          </a:xfrm>
        </p:grpSpPr>
        <p:sp>
          <p:nvSpPr>
            <p:cNvPr id="12663" name="Google Shape;12663;p79"/>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9"/>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9"/>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6" name="Google Shape;12666;p79"/>
          <p:cNvGrpSpPr/>
          <p:nvPr/>
        </p:nvGrpSpPr>
        <p:grpSpPr>
          <a:xfrm>
            <a:off x="2501677" y="2906162"/>
            <a:ext cx="367328" cy="327296"/>
            <a:chOff x="2501677" y="2906162"/>
            <a:chExt cx="367328" cy="327296"/>
          </a:xfrm>
        </p:grpSpPr>
        <p:sp>
          <p:nvSpPr>
            <p:cNvPr id="12667" name="Google Shape;12667;p79"/>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9"/>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9"/>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0" name="Google Shape;12670;p79"/>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1" name="Google Shape;12671;p79"/>
          <p:cNvGrpSpPr/>
          <p:nvPr/>
        </p:nvGrpSpPr>
        <p:grpSpPr>
          <a:xfrm>
            <a:off x="3050317" y="2893714"/>
            <a:ext cx="367712" cy="354240"/>
            <a:chOff x="3050317" y="2893714"/>
            <a:chExt cx="367712" cy="354240"/>
          </a:xfrm>
        </p:grpSpPr>
        <p:sp>
          <p:nvSpPr>
            <p:cNvPr id="12672" name="Google Shape;12672;p79"/>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9"/>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4" name="Google Shape;12674;p79"/>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9"/>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6" name="Google Shape;12676;p79"/>
          <p:cNvGrpSpPr/>
          <p:nvPr/>
        </p:nvGrpSpPr>
        <p:grpSpPr>
          <a:xfrm>
            <a:off x="7531277" y="2886354"/>
            <a:ext cx="185184" cy="367296"/>
            <a:chOff x="7531277" y="2886354"/>
            <a:chExt cx="185184" cy="367296"/>
          </a:xfrm>
        </p:grpSpPr>
        <p:sp>
          <p:nvSpPr>
            <p:cNvPr id="12677" name="Google Shape;12677;p79"/>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9"/>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9"/>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0" name="Google Shape;12680;p79"/>
          <p:cNvGrpSpPr/>
          <p:nvPr/>
        </p:nvGrpSpPr>
        <p:grpSpPr>
          <a:xfrm>
            <a:off x="6926637" y="2886738"/>
            <a:ext cx="297184" cy="367296"/>
            <a:chOff x="6926637" y="2886738"/>
            <a:chExt cx="297184" cy="367296"/>
          </a:xfrm>
        </p:grpSpPr>
        <p:sp>
          <p:nvSpPr>
            <p:cNvPr id="12681" name="Google Shape;12681;p79"/>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9"/>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9"/>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4" name="Google Shape;12684;p79"/>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9"/>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6" name="Google Shape;12686;p79"/>
          <p:cNvGrpSpPr/>
          <p:nvPr/>
        </p:nvGrpSpPr>
        <p:grpSpPr>
          <a:xfrm>
            <a:off x="6340653" y="2886354"/>
            <a:ext cx="370368" cy="368064"/>
            <a:chOff x="6340653" y="2886354"/>
            <a:chExt cx="370368" cy="368064"/>
          </a:xfrm>
        </p:grpSpPr>
        <p:sp>
          <p:nvSpPr>
            <p:cNvPr id="12687" name="Google Shape;12687;p79"/>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9"/>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9"/>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9"/>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9"/>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9"/>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3" name="Google Shape;12693;p79"/>
          <p:cNvGrpSpPr/>
          <p:nvPr/>
        </p:nvGrpSpPr>
        <p:grpSpPr>
          <a:xfrm>
            <a:off x="5246797" y="1981426"/>
            <a:ext cx="354752" cy="336512"/>
            <a:chOff x="5246797" y="1981426"/>
            <a:chExt cx="354752" cy="336512"/>
          </a:xfrm>
        </p:grpSpPr>
        <p:sp>
          <p:nvSpPr>
            <p:cNvPr id="12694" name="Google Shape;12694;p79"/>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9"/>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6" name="Google Shape;12696;p79"/>
          <p:cNvGrpSpPr/>
          <p:nvPr/>
        </p:nvGrpSpPr>
        <p:grpSpPr>
          <a:xfrm>
            <a:off x="4148749" y="2102066"/>
            <a:ext cx="355136" cy="216256"/>
            <a:chOff x="4148749" y="2102066"/>
            <a:chExt cx="355136" cy="216256"/>
          </a:xfrm>
        </p:grpSpPr>
        <p:sp>
          <p:nvSpPr>
            <p:cNvPr id="12697" name="Google Shape;12697;p79"/>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9"/>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9" name="Google Shape;12699;p79"/>
          <p:cNvGrpSpPr/>
          <p:nvPr/>
        </p:nvGrpSpPr>
        <p:grpSpPr>
          <a:xfrm>
            <a:off x="5794669" y="2001426"/>
            <a:ext cx="354752" cy="315360"/>
            <a:chOff x="5794669" y="2001426"/>
            <a:chExt cx="354752" cy="315360"/>
          </a:xfrm>
        </p:grpSpPr>
        <p:sp>
          <p:nvSpPr>
            <p:cNvPr id="12700" name="Google Shape;12700;p79"/>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9"/>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79"/>
          <p:cNvGrpSpPr/>
          <p:nvPr/>
        </p:nvGrpSpPr>
        <p:grpSpPr>
          <a:xfrm>
            <a:off x="6345229" y="2029842"/>
            <a:ext cx="352832" cy="289216"/>
            <a:chOff x="6345229" y="2029842"/>
            <a:chExt cx="352832" cy="289216"/>
          </a:xfrm>
        </p:grpSpPr>
        <p:sp>
          <p:nvSpPr>
            <p:cNvPr id="12703" name="Google Shape;12703;p79"/>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9"/>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5" name="Google Shape;12705;p79"/>
          <p:cNvGrpSpPr/>
          <p:nvPr/>
        </p:nvGrpSpPr>
        <p:grpSpPr>
          <a:xfrm>
            <a:off x="4697389" y="2036338"/>
            <a:ext cx="354752" cy="281984"/>
            <a:chOff x="4697389" y="2036338"/>
            <a:chExt cx="354752" cy="281984"/>
          </a:xfrm>
        </p:grpSpPr>
        <p:sp>
          <p:nvSpPr>
            <p:cNvPr id="12706" name="Google Shape;12706;p79"/>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9"/>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79"/>
          <p:cNvGrpSpPr/>
          <p:nvPr/>
        </p:nvGrpSpPr>
        <p:grpSpPr>
          <a:xfrm>
            <a:off x="1404013" y="2424754"/>
            <a:ext cx="353600" cy="354944"/>
            <a:chOff x="1404013" y="2424754"/>
            <a:chExt cx="353600" cy="354944"/>
          </a:xfrm>
        </p:grpSpPr>
        <p:sp>
          <p:nvSpPr>
            <p:cNvPr id="12709" name="Google Shape;12709;p79"/>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9"/>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9"/>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9"/>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9"/>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79"/>
          <p:cNvGrpSpPr/>
          <p:nvPr/>
        </p:nvGrpSpPr>
        <p:grpSpPr>
          <a:xfrm>
            <a:off x="854253" y="2428274"/>
            <a:ext cx="355104" cy="351040"/>
            <a:chOff x="854253" y="2428274"/>
            <a:chExt cx="355104" cy="351040"/>
          </a:xfrm>
        </p:grpSpPr>
        <p:sp>
          <p:nvSpPr>
            <p:cNvPr id="12715" name="Google Shape;12715;p79"/>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9"/>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79"/>
          <p:cNvGrpSpPr/>
          <p:nvPr/>
        </p:nvGrpSpPr>
        <p:grpSpPr>
          <a:xfrm>
            <a:off x="6896909" y="2440946"/>
            <a:ext cx="354752" cy="275904"/>
            <a:chOff x="6896909" y="2440946"/>
            <a:chExt cx="354752" cy="275904"/>
          </a:xfrm>
        </p:grpSpPr>
        <p:sp>
          <p:nvSpPr>
            <p:cNvPr id="12718" name="Google Shape;12718;p79"/>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9"/>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0" name="Google Shape;12720;p79"/>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1" name="Google Shape;12721;p79"/>
          <p:cNvGrpSpPr/>
          <p:nvPr/>
        </p:nvGrpSpPr>
        <p:grpSpPr>
          <a:xfrm>
            <a:off x="5265069" y="2424754"/>
            <a:ext cx="321984" cy="354560"/>
            <a:chOff x="5265069" y="2424754"/>
            <a:chExt cx="321984" cy="354560"/>
          </a:xfrm>
        </p:grpSpPr>
        <p:sp>
          <p:nvSpPr>
            <p:cNvPr id="12722" name="Google Shape;12722;p79"/>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9"/>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79"/>
          <p:cNvGrpSpPr/>
          <p:nvPr/>
        </p:nvGrpSpPr>
        <p:grpSpPr>
          <a:xfrm>
            <a:off x="4150669" y="2466770"/>
            <a:ext cx="355104" cy="259584"/>
            <a:chOff x="4150669" y="2466770"/>
            <a:chExt cx="355104" cy="259584"/>
          </a:xfrm>
        </p:grpSpPr>
        <p:sp>
          <p:nvSpPr>
            <p:cNvPr id="12725" name="Google Shape;12725;p79"/>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9"/>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9"/>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9"/>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9" name="Google Shape;12729;p79"/>
          <p:cNvGrpSpPr/>
          <p:nvPr/>
        </p:nvGrpSpPr>
        <p:grpSpPr>
          <a:xfrm>
            <a:off x="4699693" y="2424946"/>
            <a:ext cx="354336" cy="353984"/>
            <a:chOff x="4699693" y="2424946"/>
            <a:chExt cx="354336" cy="353984"/>
          </a:xfrm>
        </p:grpSpPr>
        <p:sp>
          <p:nvSpPr>
            <p:cNvPr id="12730" name="Google Shape;12730;p79"/>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9"/>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2" name="Google Shape;12732;p79"/>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9"/>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4" name="Google Shape;12734;p79"/>
          <p:cNvGrpSpPr/>
          <p:nvPr/>
        </p:nvGrpSpPr>
        <p:grpSpPr>
          <a:xfrm>
            <a:off x="1953037" y="2552242"/>
            <a:ext cx="355136" cy="227072"/>
            <a:chOff x="1953037" y="2552242"/>
            <a:chExt cx="355136" cy="227072"/>
          </a:xfrm>
        </p:grpSpPr>
        <p:sp>
          <p:nvSpPr>
            <p:cNvPr id="12735" name="Google Shape;12735;p79"/>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9"/>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7" name="Google Shape;12737;p79"/>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8" name="Google Shape;12738;p79"/>
          <p:cNvGrpSpPr/>
          <p:nvPr/>
        </p:nvGrpSpPr>
        <p:grpSpPr>
          <a:xfrm>
            <a:off x="2500941" y="2527218"/>
            <a:ext cx="355104" cy="250944"/>
            <a:chOff x="2500941" y="2527218"/>
            <a:chExt cx="355104" cy="250944"/>
          </a:xfrm>
        </p:grpSpPr>
        <p:sp>
          <p:nvSpPr>
            <p:cNvPr id="12739" name="Google Shape;12739;p79"/>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9"/>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9"/>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9"/>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9"/>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4" name="Google Shape;12744;p79"/>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5" name="Google Shape;12745;p79"/>
          <p:cNvGrpSpPr/>
          <p:nvPr/>
        </p:nvGrpSpPr>
        <p:grpSpPr>
          <a:xfrm>
            <a:off x="7993805" y="2427122"/>
            <a:ext cx="356256" cy="351808"/>
            <a:chOff x="7993805" y="2427122"/>
            <a:chExt cx="356256" cy="351808"/>
          </a:xfrm>
        </p:grpSpPr>
        <p:sp>
          <p:nvSpPr>
            <p:cNvPr id="12746" name="Google Shape;12746;p79"/>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9"/>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9"/>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79"/>
          <p:cNvGrpSpPr/>
          <p:nvPr/>
        </p:nvGrpSpPr>
        <p:grpSpPr>
          <a:xfrm>
            <a:off x="878637" y="1965010"/>
            <a:ext cx="308640" cy="353312"/>
            <a:chOff x="878637" y="1965010"/>
            <a:chExt cx="308640" cy="353312"/>
          </a:xfrm>
        </p:grpSpPr>
        <p:sp>
          <p:nvSpPr>
            <p:cNvPr id="12750" name="Google Shape;12750;p79"/>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9"/>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9"/>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3" name="Google Shape;12753;p79"/>
          <p:cNvGrpSpPr/>
          <p:nvPr/>
        </p:nvGrpSpPr>
        <p:grpSpPr>
          <a:xfrm>
            <a:off x="6896141" y="1964722"/>
            <a:ext cx="348256" cy="352448"/>
            <a:chOff x="6896141" y="1964722"/>
            <a:chExt cx="348256" cy="352448"/>
          </a:xfrm>
        </p:grpSpPr>
        <p:sp>
          <p:nvSpPr>
            <p:cNvPr id="12754" name="Google Shape;12754;p79"/>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9"/>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9"/>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7" name="Google Shape;12757;p79"/>
          <p:cNvGrpSpPr/>
          <p:nvPr/>
        </p:nvGrpSpPr>
        <p:grpSpPr>
          <a:xfrm>
            <a:off x="7989997" y="2015378"/>
            <a:ext cx="355136" cy="303328"/>
            <a:chOff x="7989997" y="2015378"/>
            <a:chExt cx="355136" cy="303328"/>
          </a:xfrm>
        </p:grpSpPr>
        <p:sp>
          <p:nvSpPr>
            <p:cNvPr id="12758" name="Google Shape;12758;p79"/>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9"/>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9"/>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79"/>
          <p:cNvGrpSpPr/>
          <p:nvPr/>
        </p:nvGrpSpPr>
        <p:grpSpPr>
          <a:xfrm>
            <a:off x="3598221" y="1509362"/>
            <a:ext cx="348640" cy="330784"/>
            <a:chOff x="3598221" y="1509362"/>
            <a:chExt cx="348640" cy="330784"/>
          </a:xfrm>
        </p:grpSpPr>
        <p:sp>
          <p:nvSpPr>
            <p:cNvPr id="12762" name="Google Shape;12762;p79"/>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9"/>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9"/>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9"/>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79"/>
          <p:cNvGrpSpPr/>
          <p:nvPr/>
        </p:nvGrpSpPr>
        <p:grpSpPr>
          <a:xfrm>
            <a:off x="5246797" y="1500658"/>
            <a:ext cx="347872" cy="347488"/>
            <a:chOff x="5246797" y="1500658"/>
            <a:chExt cx="347872" cy="347488"/>
          </a:xfrm>
        </p:grpSpPr>
        <p:sp>
          <p:nvSpPr>
            <p:cNvPr id="12767" name="Google Shape;12767;p79"/>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9"/>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9"/>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9"/>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1" name="Google Shape;12771;p79"/>
          <p:cNvGrpSpPr/>
          <p:nvPr/>
        </p:nvGrpSpPr>
        <p:grpSpPr>
          <a:xfrm>
            <a:off x="5796589" y="1500658"/>
            <a:ext cx="349024" cy="346752"/>
            <a:chOff x="5796589" y="1500658"/>
            <a:chExt cx="349024" cy="346752"/>
          </a:xfrm>
        </p:grpSpPr>
        <p:sp>
          <p:nvSpPr>
            <p:cNvPr id="12772" name="Google Shape;12772;p79"/>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3" name="Google Shape;12773;p79"/>
            <p:cNvGrpSpPr/>
            <p:nvPr/>
          </p:nvGrpSpPr>
          <p:grpSpPr>
            <a:xfrm>
              <a:off x="5796589" y="1500658"/>
              <a:ext cx="349024" cy="346752"/>
              <a:chOff x="5796589" y="1500658"/>
              <a:chExt cx="349024" cy="346752"/>
            </a:xfrm>
          </p:grpSpPr>
          <p:sp>
            <p:nvSpPr>
              <p:cNvPr id="12774" name="Google Shape;12774;p79"/>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9"/>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9"/>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9"/>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78" name="Google Shape;12778;p79"/>
          <p:cNvGrpSpPr/>
          <p:nvPr/>
        </p:nvGrpSpPr>
        <p:grpSpPr>
          <a:xfrm>
            <a:off x="6895373" y="1502578"/>
            <a:ext cx="348640" cy="343296"/>
            <a:chOff x="6895373" y="1502578"/>
            <a:chExt cx="348640" cy="343296"/>
          </a:xfrm>
        </p:grpSpPr>
        <p:sp>
          <p:nvSpPr>
            <p:cNvPr id="12779" name="Google Shape;12779;p79"/>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9"/>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9"/>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2" name="Google Shape;12782;p79"/>
          <p:cNvGrpSpPr/>
          <p:nvPr/>
        </p:nvGrpSpPr>
        <p:grpSpPr>
          <a:xfrm>
            <a:off x="4147597" y="1505458"/>
            <a:ext cx="347904" cy="336992"/>
            <a:chOff x="4147597" y="1505458"/>
            <a:chExt cx="347904" cy="336992"/>
          </a:xfrm>
        </p:grpSpPr>
        <p:sp>
          <p:nvSpPr>
            <p:cNvPr id="12783" name="Google Shape;12783;p79"/>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9"/>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9"/>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9"/>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9"/>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9"/>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9"/>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0" name="Google Shape;12790;p79"/>
          <p:cNvGrpSpPr/>
          <p:nvPr/>
        </p:nvGrpSpPr>
        <p:grpSpPr>
          <a:xfrm>
            <a:off x="2499405" y="1499890"/>
            <a:ext cx="347488" cy="348256"/>
            <a:chOff x="2499405" y="1499890"/>
            <a:chExt cx="347488" cy="348256"/>
          </a:xfrm>
        </p:grpSpPr>
        <p:sp>
          <p:nvSpPr>
            <p:cNvPr id="12791" name="Google Shape;12791;p79"/>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9"/>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9"/>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9"/>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9"/>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6" name="Google Shape;12796;p79"/>
          <p:cNvGrpSpPr/>
          <p:nvPr/>
        </p:nvGrpSpPr>
        <p:grpSpPr>
          <a:xfrm>
            <a:off x="1956845" y="1500498"/>
            <a:ext cx="331520" cy="348032"/>
            <a:chOff x="1956845" y="1500498"/>
            <a:chExt cx="331520" cy="348032"/>
          </a:xfrm>
        </p:grpSpPr>
        <p:sp>
          <p:nvSpPr>
            <p:cNvPr id="12797" name="Google Shape;12797;p79"/>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9"/>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9"/>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9"/>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9"/>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9"/>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9"/>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9"/>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9"/>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9"/>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9"/>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9"/>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9" name="Google Shape;12809;p79"/>
          <p:cNvGrpSpPr/>
          <p:nvPr/>
        </p:nvGrpSpPr>
        <p:grpSpPr>
          <a:xfrm>
            <a:off x="6345613" y="1549874"/>
            <a:ext cx="348640" cy="250656"/>
            <a:chOff x="6345613" y="1549874"/>
            <a:chExt cx="348640" cy="250656"/>
          </a:xfrm>
        </p:grpSpPr>
        <p:sp>
          <p:nvSpPr>
            <p:cNvPr id="12810" name="Google Shape;12810;p79"/>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9"/>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9"/>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9"/>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9"/>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9"/>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79"/>
          <p:cNvGrpSpPr/>
          <p:nvPr/>
        </p:nvGrpSpPr>
        <p:grpSpPr>
          <a:xfrm>
            <a:off x="7444781" y="1507026"/>
            <a:ext cx="348640" cy="334272"/>
            <a:chOff x="7444781" y="1507026"/>
            <a:chExt cx="348640" cy="334272"/>
          </a:xfrm>
        </p:grpSpPr>
        <p:sp>
          <p:nvSpPr>
            <p:cNvPr id="12817" name="Google Shape;12817;p79"/>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9"/>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9"/>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9"/>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9"/>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2" name="Google Shape;12822;p79"/>
          <p:cNvGrpSpPr/>
          <p:nvPr/>
        </p:nvGrpSpPr>
        <p:grpSpPr>
          <a:xfrm>
            <a:off x="7995341" y="1506738"/>
            <a:ext cx="347872" cy="334944"/>
            <a:chOff x="7995341" y="1506738"/>
            <a:chExt cx="347872" cy="334944"/>
          </a:xfrm>
        </p:grpSpPr>
        <p:sp>
          <p:nvSpPr>
            <p:cNvPr id="12823" name="Google Shape;12823;p79"/>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9"/>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9"/>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9"/>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9"/>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9"/>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9" name="Google Shape;12829;p79"/>
          <p:cNvGrpSpPr/>
          <p:nvPr/>
        </p:nvGrpSpPr>
        <p:grpSpPr>
          <a:xfrm>
            <a:off x="3048045" y="1522930"/>
            <a:ext cx="347872" cy="303904"/>
            <a:chOff x="3048045" y="1522930"/>
            <a:chExt cx="347872" cy="303904"/>
          </a:xfrm>
        </p:grpSpPr>
        <p:sp>
          <p:nvSpPr>
            <p:cNvPr id="12830" name="Google Shape;12830;p79"/>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1" name="Google Shape;12831;p79"/>
            <p:cNvGrpSpPr/>
            <p:nvPr/>
          </p:nvGrpSpPr>
          <p:grpSpPr>
            <a:xfrm>
              <a:off x="3048045" y="1522930"/>
              <a:ext cx="347872" cy="303904"/>
              <a:chOff x="3048045" y="1522930"/>
              <a:chExt cx="347872" cy="303904"/>
            </a:xfrm>
          </p:grpSpPr>
          <p:sp>
            <p:nvSpPr>
              <p:cNvPr id="12832" name="Google Shape;12832;p79"/>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9"/>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34" name="Google Shape;12834;p79"/>
          <p:cNvGrpSpPr/>
          <p:nvPr/>
        </p:nvGrpSpPr>
        <p:grpSpPr>
          <a:xfrm>
            <a:off x="1133133" y="3351922"/>
            <a:ext cx="313984" cy="358560"/>
            <a:chOff x="1133133" y="3351922"/>
            <a:chExt cx="313984" cy="358560"/>
          </a:xfrm>
        </p:grpSpPr>
        <p:sp>
          <p:nvSpPr>
            <p:cNvPr id="12835" name="Google Shape;12835;p79"/>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9"/>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9"/>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9"/>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9"/>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9"/>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9"/>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9"/>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9"/>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9"/>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9"/>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9"/>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9"/>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9"/>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9"/>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9"/>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1" name="Google Shape;12851;p79"/>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2" name="Google Shape;12852;p79"/>
          <p:cNvGrpSpPr/>
          <p:nvPr/>
        </p:nvGrpSpPr>
        <p:grpSpPr>
          <a:xfrm>
            <a:off x="2795053" y="3352594"/>
            <a:ext cx="288448" cy="357120"/>
            <a:chOff x="2795053" y="3352594"/>
            <a:chExt cx="288448" cy="357120"/>
          </a:xfrm>
        </p:grpSpPr>
        <p:sp>
          <p:nvSpPr>
            <p:cNvPr id="12853" name="Google Shape;12853;p79"/>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9"/>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9"/>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9"/>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9"/>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9"/>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9"/>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9"/>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9"/>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2" name="Google Shape;12862;p79"/>
          <p:cNvGrpSpPr/>
          <p:nvPr/>
        </p:nvGrpSpPr>
        <p:grpSpPr>
          <a:xfrm>
            <a:off x="2236525" y="3353202"/>
            <a:ext cx="304832" cy="356512"/>
            <a:chOff x="2236525" y="3353202"/>
            <a:chExt cx="304832" cy="356512"/>
          </a:xfrm>
        </p:grpSpPr>
        <p:sp>
          <p:nvSpPr>
            <p:cNvPr id="12863" name="Google Shape;12863;p79"/>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9"/>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9"/>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6" name="Google Shape;12866;p79"/>
          <p:cNvGrpSpPr/>
          <p:nvPr/>
        </p:nvGrpSpPr>
        <p:grpSpPr>
          <a:xfrm>
            <a:off x="3910637" y="3352690"/>
            <a:ext cx="256800" cy="357024"/>
            <a:chOff x="3910637" y="3352690"/>
            <a:chExt cx="256800" cy="357024"/>
          </a:xfrm>
        </p:grpSpPr>
        <p:sp>
          <p:nvSpPr>
            <p:cNvPr id="12867" name="Google Shape;12867;p79"/>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9"/>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9"/>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79"/>
          <p:cNvGrpSpPr/>
          <p:nvPr/>
        </p:nvGrpSpPr>
        <p:grpSpPr>
          <a:xfrm>
            <a:off x="6056429" y="3351922"/>
            <a:ext cx="360064" cy="360096"/>
            <a:chOff x="6056429" y="3351922"/>
            <a:chExt cx="360064" cy="360096"/>
          </a:xfrm>
        </p:grpSpPr>
        <p:sp>
          <p:nvSpPr>
            <p:cNvPr id="12871" name="Google Shape;12871;p79"/>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9"/>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9"/>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4" name="Google Shape;12874;p79"/>
          <p:cNvGrpSpPr/>
          <p:nvPr/>
        </p:nvGrpSpPr>
        <p:grpSpPr>
          <a:xfrm>
            <a:off x="6608877" y="3353074"/>
            <a:ext cx="357408" cy="357408"/>
            <a:chOff x="6608877" y="3353074"/>
            <a:chExt cx="357408" cy="357408"/>
          </a:xfrm>
        </p:grpSpPr>
        <p:sp>
          <p:nvSpPr>
            <p:cNvPr id="12875" name="Google Shape;12875;p79"/>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9"/>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9"/>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9"/>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9"/>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9"/>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9"/>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2" name="Google Shape;12882;p79"/>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3" name="Google Shape;12883;p79"/>
          <p:cNvGrpSpPr/>
          <p:nvPr/>
        </p:nvGrpSpPr>
        <p:grpSpPr>
          <a:xfrm>
            <a:off x="3316269" y="3352402"/>
            <a:ext cx="344832" cy="356544"/>
            <a:chOff x="3316269" y="3352402"/>
            <a:chExt cx="344832" cy="356544"/>
          </a:xfrm>
        </p:grpSpPr>
        <p:sp>
          <p:nvSpPr>
            <p:cNvPr id="12884" name="Google Shape;12884;p79"/>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9"/>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9"/>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7" name="Google Shape;12887;p79"/>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8" name="Google Shape;12888;p79"/>
          <p:cNvGrpSpPr/>
          <p:nvPr/>
        </p:nvGrpSpPr>
        <p:grpSpPr>
          <a:xfrm>
            <a:off x="4959533" y="3370226"/>
            <a:ext cx="357408" cy="323488"/>
            <a:chOff x="4959533" y="3370226"/>
            <a:chExt cx="357408" cy="323488"/>
          </a:xfrm>
        </p:grpSpPr>
        <p:sp>
          <p:nvSpPr>
            <p:cNvPr id="12889" name="Google Shape;12889;p79"/>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9"/>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1" name="Google Shape;12891;p79"/>
          <p:cNvGrpSpPr/>
          <p:nvPr/>
        </p:nvGrpSpPr>
        <p:grpSpPr>
          <a:xfrm>
            <a:off x="7158637" y="3353074"/>
            <a:ext cx="357056" cy="357408"/>
            <a:chOff x="7158637" y="3353074"/>
            <a:chExt cx="357056" cy="357408"/>
          </a:xfrm>
        </p:grpSpPr>
        <p:sp>
          <p:nvSpPr>
            <p:cNvPr id="12892" name="Google Shape;12892;p79"/>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9"/>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9"/>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9"/>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6" name="Google Shape;12896;p79"/>
          <p:cNvGrpSpPr/>
          <p:nvPr/>
        </p:nvGrpSpPr>
        <p:grpSpPr>
          <a:xfrm>
            <a:off x="5508909" y="3371506"/>
            <a:ext cx="358560" cy="319552"/>
            <a:chOff x="5508909" y="3371506"/>
            <a:chExt cx="358560" cy="319552"/>
          </a:xfrm>
        </p:grpSpPr>
        <p:sp>
          <p:nvSpPr>
            <p:cNvPr id="12897" name="Google Shape;12897;p79"/>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9"/>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9"/>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9"/>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9"/>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9"/>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9"/>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9"/>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9"/>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9"/>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10" name="Shape 12910"/>
        <p:cNvGrpSpPr/>
        <p:nvPr/>
      </p:nvGrpSpPr>
      <p:grpSpPr>
        <a:xfrm>
          <a:off x="0" y="0"/>
          <a:ext cx="0" cy="0"/>
          <a:chOff x="0" y="0"/>
          <a:chExt cx="0" cy="0"/>
        </a:xfrm>
      </p:grpSpPr>
      <p:sp>
        <p:nvSpPr>
          <p:cNvPr id="12911" name="Google Shape;12911;p8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912" name="Google Shape;12912;p80"/>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3" name="Google Shape;12913;p80"/>
          <p:cNvGrpSpPr/>
          <p:nvPr/>
        </p:nvGrpSpPr>
        <p:grpSpPr>
          <a:xfrm>
            <a:off x="3303268" y="3817349"/>
            <a:ext cx="346056" cy="345674"/>
            <a:chOff x="3303268" y="3817349"/>
            <a:chExt cx="346056" cy="345674"/>
          </a:xfrm>
        </p:grpSpPr>
        <p:sp>
          <p:nvSpPr>
            <p:cNvPr id="12914" name="Google Shape;12914;p8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80"/>
          <p:cNvGrpSpPr/>
          <p:nvPr/>
        </p:nvGrpSpPr>
        <p:grpSpPr>
          <a:xfrm>
            <a:off x="3752358" y="3817349"/>
            <a:ext cx="346056" cy="345674"/>
            <a:chOff x="3752358" y="3817349"/>
            <a:chExt cx="346056" cy="345674"/>
          </a:xfrm>
        </p:grpSpPr>
        <p:sp>
          <p:nvSpPr>
            <p:cNvPr id="12919" name="Google Shape;12919;p8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80"/>
          <p:cNvGrpSpPr/>
          <p:nvPr/>
        </p:nvGrpSpPr>
        <p:grpSpPr>
          <a:xfrm>
            <a:off x="5100008" y="3817349"/>
            <a:ext cx="346024" cy="345674"/>
            <a:chOff x="5100008" y="3817349"/>
            <a:chExt cx="346024" cy="345674"/>
          </a:xfrm>
        </p:grpSpPr>
        <p:sp>
          <p:nvSpPr>
            <p:cNvPr id="12924" name="Google Shape;12924;p80"/>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0"/>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0"/>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7" name="Google Shape;12927;p80"/>
          <p:cNvGrpSpPr/>
          <p:nvPr/>
        </p:nvGrpSpPr>
        <p:grpSpPr>
          <a:xfrm>
            <a:off x="5998919" y="3817349"/>
            <a:ext cx="345674" cy="345674"/>
            <a:chOff x="5998919" y="3817349"/>
            <a:chExt cx="345674" cy="345674"/>
          </a:xfrm>
        </p:grpSpPr>
        <p:sp>
          <p:nvSpPr>
            <p:cNvPr id="12928" name="Google Shape;12928;p80"/>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0"/>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0"/>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80"/>
          <p:cNvGrpSpPr/>
          <p:nvPr/>
        </p:nvGrpSpPr>
        <p:grpSpPr>
          <a:xfrm>
            <a:off x="4201447" y="3817349"/>
            <a:ext cx="346024" cy="345674"/>
            <a:chOff x="4201447" y="3817349"/>
            <a:chExt cx="346024" cy="345674"/>
          </a:xfrm>
        </p:grpSpPr>
        <p:sp>
          <p:nvSpPr>
            <p:cNvPr id="12932" name="Google Shape;12932;p80"/>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0"/>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4" name="Google Shape;12934;p80"/>
          <p:cNvGrpSpPr/>
          <p:nvPr/>
        </p:nvGrpSpPr>
        <p:grpSpPr>
          <a:xfrm>
            <a:off x="4650919" y="3817349"/>
            <a:ext cx="346024" cy="345674"/>
            <a:chOff x="4650919" y="3817349"/>
            <a:chExt cx="346024" cy="345674"/>
          </a:xfrm>
        </p:grpSpPr>
        <p:sp>
          <p:nvSpPr>
            <p:cNvPr id="12935" name="Google Shape;12935;p80"/>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0"/>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0"/>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8" name="Google Shape;12938;p80"/>
          <p:cNvGrpSpPr/>
          <p:nvPr/>
        </p:nvGrpSpPr>
        <p:grpSpPr>
          <a:xfrm>
            <a:off x="5549861" y="3817349"/>
            <a:ext cx="345642" cy="345674"/>
            <a:chOff x="5549861" y="3817349"/>
            <a:chExt cx="345642" cy="345674"/>
          </a:xfrm>
        </p:grpSpPr>
        <p:sp>
          <p:nvSpPr>
            <p:cNvPr id="12939" name="Google Shape;12939;p80"/>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0"/>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0"/>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2" name="Google Shape;12942;p80"/>
          <p:cNvGrpSpPr/>
          <p:nvPr/>
        </p:nvGrpSpPr>
        <p:grpSpPr>
          <a:xfrm>
            <a:off x="1306445" y="3397829"/>
            <a:ext cx="367255" cy="269855"/>
            <a:chOff x="1306445" y="3397829"/>
            <a:chExt cx="367255" cy="269855"/>
          </a:xfrm>
        </p:grpSpPr>
        <p:sp>
          <p:nvSpPr>
            <p:cNvPr id="12943" name="Google Shape;12943;p80"/>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0"/>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0"/>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0"/>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0"/>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0"/>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9" name="Google Shape;12949;p80"/>
          <p:cNvGrpSpPr/>
          <p:nvPr/>
        </p:nvGrpSpPr>
        <p:grpSpPr>
          <a:xfrm>
            <a:off x="1781317" y="3391400"/>
            <a:ext cx="367255" cy="282364"/>
            <a:chOff x="1781317" y="3391400"/>
            <a:chExt cx="367255" cy="282364"/>
          </a:xfrm>
        </p:grpSpPr>
        <p:sp>
          <p:nvSpPr>
            <p:cNvPr id="12950" name="Google Shape;12950;p80"/>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0"/>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0"/>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0"/>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0"/>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80"/>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80"/>
          <p:cNvGrpSpPr/>
          <p:nvPr/>
        </p:nvGrpSpPr>
        <p:grpSpPr>
          <a:xfrm>
            <a:off x="3678830" y="3370933"/>
            <a:ext cx="369164" cy="323297"/>
            <a:chOff x="3678830" y="3370933"/>
            <a:chExt cx="369164" cy="323297"/>
          </a:xfrm>
        </p:grpSpPr>
        <p:sp>
          <p:nvSpPr>
            <p:cNvPr id="12957" name="Google Shape;12957;p80"/>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0"/>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0"/>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0"/>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0"/>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0"/>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0"/>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0"/>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0"/>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0"/>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0"/>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8" name="Google Shape;12968;p80"/>
          <p:cNvGrpSpPr/>
          <p:nvPr/>
        </p:nvGrpSpPr>
        <p:grpSpPr>
          <a:xfrm>
            <a:off x="859265" y="3348175"/>
            <a:ext cx="312316" cy="368400"/>
            <a:chOff x="859265" y="3348175"/>
            <a:chExt cx="312316" cy="368400"/>
          </a:xfrm>
        </p:grpSpPr>
        <p:sp>
          <p:nvSpPr>
            <p:cNvPr id="12969" name="Google Shape;12969;p80"/>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0"/>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0"/>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80"/>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0"/>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4" name="Google Shape;12974;p80"/>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5" name="Google Shape;12975;p80"/>
          <p:cNvGrpSpPr/>
          <p:nvPr/>
        </p:nvGrpSpPr>
        <p:grpSpPr>
          <a:xfrm>
            <a:off x="2766374" y="3361013"/>
            <a:ext cx="330110" cy="308908"/>
            <a:chOff x="2766264" y="3394042"/>
            <a:chExt cx="294873" cy="275934"/>
          </a:xfrm>
        </p:grpSpPr>
        <p:sp>
          <p:nvSpPr>
            <p:cNvPr id="12976" name="Google Shape;12976;p80"/>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0"/>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0"/>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0"/>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80"/>
          <p:cNvGrpSpPr/>
          <p:nvPr/>
        </p:nvGrpSpPr>
        <p:grpSpPr>
          <a:xfrm>
            <a:off x="3214972" y="3359188"/>
            <a:ext cx="346406" cy="347552"/>
            <a:chOff x="3214972" y="3359188"/>
            <a:chExt cx="346406" cy="347552"/>
          </a:xfrm>
        </p:grpSpPr>
        <p:sp>
          <p:nvSpPr>
            <p:cNvPr id="12981" name="Google Shape;12981;p80"/>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0"/>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0"/>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0"/>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0"/>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0"/>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0"/>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0"/>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0"/>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0"/>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0"/>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0"/>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0"/>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0"/>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80"/>
          <p:cNvGrpSpPr/>
          <p:nvPr/>
        </p:nvGrpSpPr>
        <p:grpSpPr>
          <a:xfrm>
            <a:off x="4629306" y="3409193"/>
            <a:ext cx="367255" cy="244486"/>
            <a:chOff x="4629306" y="3409193"/>
            <a:chExt cx="367255" cy="244486"/>
          </a:xfrm>
        </p:grpSpPr>
        <p:sp>
          <p:nvSpPr>
            <p:cNvPr id="12996" name="Google Shape;12996;p80"/>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0"/>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0"/>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0"/>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0"/>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0"/>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0"/>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0"/>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0"/>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0"/>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6" name="Google Shape;13006;p80"/>
          <p:cNvGrpSpPr/>
          <p:nvPr/>
        </p:nvGrpSpPr>
        <p:grpSpPr>
          <a:xfrm>
            <a:off x="4193490" y="3350084"/>
            <a:ext cx="289939" cy="334661"/>
            <a:chOff x="4193490" y="3350084"/>
            <a:chExt cx="289939" cy="334661"/>
          </a:xfrm>
        </p:grpSpPr>
        <p:sp>
          <p:nvSpPr>
            <p:cNvPr id="13007" name="Google Shape;13007;p80"/>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0"/>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0"/>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80"/>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80"/>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0"/>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0"/>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0"/>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0"/>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0"/>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80"/>
          <p:cNvGrpSpPr/>
          <p:nvPr/>
        </p:nvGrpSpPr>
        <p:grpSpPr>
          <a:xfrm>
            <a:off x="6533281" y="3351230"/>
            <a:ext cx="357037" cy="357005"/>
            <a:chOff x="6533281" y="3351230"/>
            <a:chExt cx="357037" cy="357005"/>
          </a:xfrm>
        </p:grpSpPr>
        <p:sp>
          <p:nvSpPr>
            <p:cNvPr id="13018" name="Google Shape;13018;p80"/>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0"/>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0"/>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80"/>
          <p:cNvGrpSpPr/>
          <p:nvPr/>
        </p:nvGrpSpPr>
        <p:grpSpPr>
          <a:xfrm>
            <a:off x="6058441" y="3351230"/>
            <a:ext cx="357387" cy="357005"/>
            <a:chOff x="6058441" y="3351230"/>
            <a:chExt cx="357387" cy="357005"/>
          </a:xfrm>
        </p:grpSpPr>
        <p:sp>
          <p:nvSpPr>
            <p:cNvPr id="13022" name="Google Shape;13022;p80"/>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0"/>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4" name="Google Shape;13024;p80"/>
          <p:cNvGrpSpPr/>
          <p:nvPr/>
        </p:nvGrpSpPr>
        <p:grpSpPr>
          <a:xfrm>
            <a:off x="7957483" y="3350848"/>
            <a:ext cx="357387" cy="357387"/>
            <a:chOff x="7957483" y="3350848"/>
            <a:chExt cx="357387" cy="357387"/>
          </a:xfrm>
        </p:grpSpPr>
        <p:sp>
          <p:nvSpPr>
            <p:cNvPr id="13025" name="Google Shape;13025;p80"/>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0"/>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0"/>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8" name="Google Shape;13028;p80"/>
          <p:cNvGrpSpPr/>
          <p:nvPr/>
        </p:nvGrpSpPr>
        <p:grpSpPr>
          <a:xfrm>
            <a:off x="7007771" y="3351230"/>
            <a:ext cx="357387" cy="357005"/>
            <a:chOff x="7007771" y="3351230"/>
            <a:chExt cx="357387" cy="357005"/>
          </a:xfrm>
        </p:grpSpPr>
        <p:sp>
          <p:nvSpPr>
            <p:cNvPr id="13029" name="Google Shape;13029;p80"/>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80"/>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0"/>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0"/>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0"/>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80"/>
          <p:cNvGrpSpPr/>
          <p:nvPr/>
        </p:nvGrpSpPr>
        <p:grpSpPr>
          <a:xfrm>
            <a:off x="5108729" y="3351230"/>
            <a:ext cx="357005" cy="357005"/>
            <a:chOff x="5108729" y="3351230"/>
            <a:chExt cx="357005" cy="357005"/>
          </a:xfrm>
        </p:grpSpPr>
        <p:sp>
          <p:nvSpPr>
            <p:cNvPr id="13035" name="Google Shape;13035;p80"/>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80"/>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7" name="Google Shape;13037;p80"/>
          <p:cNvGrpSpPr/>
          <p:nvPr/>
        </p:nvGrpSpPr>
        <p:grpSpPr>
          <a:xfrm>
            <a:off x="5583569" y="3351230"/>
            <a:ext cx="357419" cy="357005"/>
            <a:chOff x="5583569" y="3351230"/>
            <a:chExt cx="357419" cy="357005"/>
          </a:xfrm>
        </p:grpSpPr>
        <p:sp>
          <p:nvSpPr>
            <p:cNvPr id="13038" name="Google Shape;13038;p80"/>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0"/>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0" name="Google Shape;13040;p80"/>
          <p:cNvGrpSpPr/>
          <p:nvPr/>
        </p:nvGrpSpPr>
        <p:grpSpPr>
          <a:xfrm>
            <a:off x="7482229" y="3351230"/>
            <a:ext cx="357419" cy="357005"/>
            <a:chOff x="7482229" y="3351230"/>
            <a:chExt cx="357419" cy="357005"/>
          </a:xfrm>
        </p:grpSpPr>
        <p:sp>
          <p:nvSpPr>
            <p:cNvPr id="13041" name="Google Shape;13041;p80"/>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0"/>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0"/>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0"/>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0"/>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80"/>
          <p:cNvGrpSpPr/>
          <p:nvPr/>
        </p:nvGrpSpPr>
        <p:grpSpPr>
          <a:xfrm>
            <a:off x="3764485" y="2890682"/>
            <a:ext cx="222874" cy="345737"/>
            <a:chOff x="3764485" y="2890682"/>
            <a:chExt cx="222874" cy="345737"/>
          </a:xfrm>
        </p:grpSpPr>
        <p:sp>
          <p:nvSpPr>
            <p:cNvPr id="13047" name="Google Shape;13047;p80"/>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0"/>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0"/>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0" name="Google Shape;13050;p80"/>
          <p:cNvGrpSpPr/>
          <p:nvPr/>
        </p:nvGrpSpPr>
        <p:grpSpPr>
          <a:xfrm>
            <a:off x="2238616" y="2908131"/>
            <a:ext cx="422596" cy="310382"/>
            <a:chOff x="2278533" y="2937377"/>
            <a:chExt cx="346788" cy="254704"/>
          </a:xfrm>
        </p:grpSpPr>
        <p:sp>
          <p:nvSpPr>
            <p:cNvPr id="13051" name="Google Shape;13051;p80"/>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0"/>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3" name="Google Shape;13053;p80"/>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4" name="Google Shape;13054;p80"/>
          <p:cNvGrpSpPr/>
          <p:nvPr/>
        </p:nvGrpSpPr>
        <p:grpSpPr>
          <a:xfrm>
            <a:off x="1836637" y="2891510"/>
            <a:ext cx="286152" cy="346438"/>
            <a:chOff x="1836637" y="2891510"/>
            <a:chExt cx="286152" cy="346438"/>
          </a:xfrm>
        </p:grpSpPr>
        <p:sp>
          <p:nvSpPr>
            <p:cNvPr id="13055" name="Google Shape;13055;p80"/>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0"/>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0"/>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8" name="Google Shape;13058;p80"/>
          <p:cNvGrpSpPr/>
          <p:nvPr/>
        </p:nvGrpSpPr>
        <p:grpSpPr>
          <a:xfrm>
            <a:off x="5585861" y="2905929"/>
            <a:ext cx="379764" cy="337684"/>
            <a:chOff x="5585861" y="2905929"/>
            <a:chExt cx="379764" cy="337684"/>
          </a:xfrm>
        </p:grpSpPr>
        <p:sp>
          <p:nvSpPr>
            <p:cNvPr id="13059" name="Google Shape;13059;p80"/>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0"/>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0"/>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0"/>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3" name="Google Shape;13063;p80"/>
          <p:cNvGrpSpPr/>
          <p:nvPr/>
        </p:nvGrpSpPr>
        <p:grpSpPr>
          <a:xfrm>
            <a:off x="1327676" y="2910480"/>
            <a:ext cx="347934" cy="310024"/>
            <a:chOff x="1327676" y="2910480"/>
            <a:chExt cx="347934" cy="310024"/>
          </a:xfrm>
        </p:grpSpPr>
        <p:sp>
          <p:nvSpPr>
            <p:cNvPr id="13064" name="Google Shape;13064;p80"/>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0"/>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0"/>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0"/>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0"/>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9" name="Google Shape;13069;p80"/>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0" name="Google Shape;13070;p80"/>
          <p:cNvGrpSpPr/>
          <p:nvPr/>
        </p:nvGrpSpPr>
        <p:grpSpPr>
          <a:xfrm>
            <a:off x="2753401" y="2869564"/>
            <a:ext cx="382828" cy="358601"/>
            <a:chOff x="2753373" y="2902523"/>
            <a:chExt cx="347552" cy="325557"/>
          </a:xfrm>
        </p:grpSpPr>
        <p:sp>
          <p:nvSpPr>
            <p:cNvPr id="13071" name="Google Shape;13071;p80"/>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0"/>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0"/>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0"/>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0"/>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0"/>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7" name="Google Shape;13077;p80"/>
          <p:cNvGrpSpPr/>
          <p:nvPr/>
        </p:nvGrpSpPr>
        <p:grpSpPr>
          <a:xfrm>
            <a:off x="849016" y="2903255"/>
            <a:ext cx="356655" cy="335425"/>
            <a:chOff x="849016" y="2903255"/>
            <a:chExt cx="356655" cy="335425"/>
          </a:xfrm>
        </p:grpSpPr>
        <p:sp>
          <p:nvSpPr>
            <p:cNvPr id="13078" name="Google Shape;13078;p80"/>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0"/>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80"/>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0"/>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0"/>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0"/>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0"/>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0"/>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80"/>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0"/>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0"/>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9" name="Google Shape;13089;p80"/>
          <p:cNvGrpSpPr/>
          <p:nvPr/>
        </p:nvGrpSpPr>
        <p:grpSpPr>
          <a:xfrm>
            <a:off x="4210933" y="2926777"/>
            <a:ext cx="280072" cy="275520"/>
            <a:chOff x="4210933" y="2926777"/>
            <a:chExt cx="280072" cy="275520"/>
          </a:xfrm>
        </p:grpSpPr>
        <p:sp>
          <p:nvSpPr>
            <p:cNvPr id="13090" name="Google Shape;13090;p80"/>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0"/>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80"/>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0"/>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0"/>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0"/>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80"/>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80"/>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0"/>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0"/>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0"/>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0"/>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0"/>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3" name="Google Shape;13103;p80"/>
          <p:cNvGrpSpPr/>
          <p:nvPr/>
        </p:nvGrpSpPr>
        <p:grpSpPr>
          <a:xfrm>
            <a:off x="4667216" y="2915382"/>
            <a:ext cx="320273" cy="318395"/>
            <a:chOff x="4667216" y="2915382"/>
            <a:chExt cx="320273" cy="318395"/>
          </a:xfrm>
        </p:grpSpPr>
        <p:sp>
          <p:nvSpPr>
            <p:cNvPr id="13104" name="Google Shape;13104;p80"/>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0"/>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0"/>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80"/>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80"/>
          <p:cNvGrpSpPr/>
          <p:nvPr/>
        </p:nvGrpSpPr>
        <p:grpSpPr>
          <a:xfrm>
            <a:off x="5170480" y="2934639"/>
            <a:ext cx="261929" cy="280550"/>
            <a:chOff x="5170480" y="2934639"/>
            <a:chExt cx="261929" cy="280550"/>
          </a:xfrm>
        </p:grpSpPr>
        <p:sp>
          <p:nvSpPr>
            <p:cNvPr id="13109" name="Google Shape;13109;p80"/>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0"/>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0"/>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0"/>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0"/>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0"/>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0"/>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6" name="Google Shape;13116;p80"/>
          <p:cNvGrpSpPr/>
          <p:nvPr/>
        </p:nvGrpSpPr>
        <p:grpSpPr>
          <a:xfrm>
            <a:off x="6069423" y="2891892"/>
            <a:ext cx="362321" cy="364231"/>
            <a:chOff x="6069423" y="2891892"/>
            <a:chExt cx="362321" cy="364231"/>
          </a:xfrm>
        </p:grpSpPr>
        <p:sp>
          <p:nvSpPr>
            <p:cNvPr id="13117" name="Google Shape;13117;p80"/>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0"/>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0"/>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0"/>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80"/>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0"/>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3" name="Google Shape;13123;p80"/>
          <p:cNvGrpSpPr/>
          <p:nvPr/>
        </p:nvGrpSpPr>
        <p:grpSpPr>
          <a:xfrm>
            <a:off x="6571955" y="2919170"/>
            <a:ext cx="308878" cy="311170"/>
            <a:chOff x="6571955" y="2919170"/>
            <a:chExt cx="308878" cy="311170"/>
          </a:xfrm>
        </p:grpSpPr>
        <p:sp>
          <p:nvSpPr>
            <p:cNvPr id="13124" name="Google Shape;13124;p80"/>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80"/>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80"/>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0"/>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0"/>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0"/>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0"/>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80"/>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0"/>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0"/>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80"/>
          <p:cNvGrpSpPr/>
          <p:nvPr/>
        </p:nvGrpSpPr>
        <p:grpSpPr>
          <a:xfrm>
            <a:off x="7500054" y="2934735"/>
            <a:ext cx="350576" cy="280454"/>
            <a:chOff x="7500054" y="2934735"/>
            <a:chExt cx="350576" cy="280454"/>
          </a:xfrm>
        </p:grpSpPr>
        <p:sp>
          <p:nvSpPr>
            <p:cNvPr id="13135" name="Google Shape;13135;p80"/>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0"/>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0"/>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0"/>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0"/>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0"/>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0"/>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0"/>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3" name="Google Shape;13143;p80"/>
          <p:cNvGrpSpPr/>
          <p:nvPr/>
        </p:nvGrpSpPr>
        <p:grpSpPr>
          <a:xfrm>
            <a:off x="7024430" y="2874662"/>
            <a:ext cx="332012" cy="355454"/>
            <a:chOff x="7055134" y="2919170"/>
            <a:chExt cx="290321" cy="310820"/>
          </a:xfrm>
        </p:grpSpPr>
        <p:sp>
          <p:nvSpPr>
            <p:cNvPr id="13144" name="Google Shape;13144;p80"/>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0"/>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0"/>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0"/>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0"/>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0"/>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0"/>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0"/>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0"/>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0"/>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0"/>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0"/>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0"/>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0"/>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8" name="Google Shape;13158;p80"/>
          <p:cNvGrpSpPr/>
          <p:nvPr/>
        </p:nvGrpSpPr>
        <p:grpSpPr>
          <a:xfrm>
            <a:off x="7985143" y="2900613"/>
            <a:ext cx="330109" cy="347552"/>
            <a:chOff x="7985143" y="2900613"/>
            <a:chExt cx="330109" cy="347552"/>
          </a:xfrm>
        </p:grpSpPr>
        <p:sp>
          <p:nvSpPr>
            <p:cNvPr id="13159" name="Google Shape;13159;p80"/>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0"/>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0"/>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80"/>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0"/>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0"/>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0"/>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0"/>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80"/>
          <p:cNvGrpSpPr/>
          <p:nvPr/>
        </p:nvGrpSpPr>
        <p:grpSpPr>
          <a:xfrm>
            <a:off x="7990840" y="2435226"/>
            <a:ext cx="354363" cy="353631"/>
            <a:chOff x="7990840" y="2435226"/>
            <a:chExt cx="354363" cy="353631"/>
          </a:xfrm>
        </p:grpSpPr>
        <p:sp>
          <p:nvSpPr>
            <p:cNvPr id="13168" name="Google Shape;13168;p80"/>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0"/>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0"/>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80"/>
          <p:cNvGrpSpPr/>
          <p:nvPr/>
        </p:nvGrpSpPr>
        <p:grpSpPr>
          <a:xfrm>
            <a:off x="1817317" y="2480330"/>
            <a:ext cx="350958" cy="263043"/>
            <a:chOff x="1817317" y="2480330"/>
            <a:chExt cx="350958" cy="263043"/>
          </a:xfrm>
        </p:grpSpPr>
        <p:sp>
          <p:nvSpPr>
            <p:cNvPr id="13172" name="Google Shape;13172;p80"/>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0"/>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0"/>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0"/>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0"/>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7" name="Google Shape;13177;p80"/>
          <p:cNvGrpSpPr/>
          <p:nvPr/>
        </p:nvGrpSpPr>
        <p:grpSpPr>
          <a:xfrm>
            <a:off x="1341727" y="2483349"/>
            <a:ext cx="419913" cy="308109"/>
            <a:chOff x="1341727" y="2483349"/>
            <a:chExt cx="419913" cy="308109"/>
          </a:xfrm>
        </p:grpSpPr>
        <p:sp>
          <p:nvSpPr>
            <p:cNvPr id="13178" name="Google Shape;13178;p80"/>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0"/>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0"/>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1" name="Google Shape;13181;p80"/>
          <p:cNvGrpSpPr/>
          <p:nvPr/>
        </p:nvGrpSpPr>
        <p:grpSpPr>
          <a:xfrm>
            <a:off x="854332" y="2447736"/>
            <a:ext cx="376358" cy="330109"/>
            <a:chOff x="854332" y="2447736"/>
            <a:chExt cx="376358" cy="330109"/>
          </a:xfrm>
        </p:grpSpPr>
        <p:sp>
          <p:nvSpPr>
            <p:cNvPr id="13182" name="Google Shape;13182;p80"/>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80"/>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0"/>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0"/>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0"/>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0"/>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0"/>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0"/>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0" name="Google Shape;13190;p80"/>
          <p:cNvGrpSpPr/>
          <p:nvPr/>
        </p:nvGrpSpPr>
        <p:grpSpPr>
          <a:xfrm>
            <a:off x="4206763" y="2450951"/>
            <a:ext cx="322151" cy="322374"/>
            <a:chOff x="4206763" y="2450951"/>
            <a:chExt cx="322151" cy="322374"/>
          </a:xfrm>
        </p:grpSpPr>
        <p:sp>
          <p:nvSpPr>
            <p:cNvPr id="13191" name="Google Shape;13191;p80"/>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0"/>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3" name="Google Shape;13193;p80"/>
          <p:cNvGrpSpPr/>
          <p:nvPr/>
        </p:nvGrpSpPr>
        <p:grpSpPr>
          <a:xfrm>
            <a:off x="7528096" y="2450059"/>
            <a:ext cx="327976" cy="324316"/>
            <a:chOff x="7528096" y="2450059"/>
            <a:chExt cx="327976" cy="324316"/>
          </a:xfrm>
        </p:grpSpPr>
        <p:sp>
          <p:nvSpPr>
            <p:cNvPr id="13194" name="Google Shape;13194;p80"/>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0"/>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0"/>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0"/>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0"/>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9" name="Google Shape;13199;p80"/>
          <p:cNvGrpSpPr/>
          <p:nvPr/>
        </p:nvGrpSpPr>
        <p:grpSpPr>
          <a:xfrm>
            <a:off x="7077129" y="2512542"/>
            <a:ext cx="282364" cy="198619"/>
            <a:chOff x="7077129" y="2512542"/>
            <a:chExt cx="282364" cy="198619"/>
          </a:xfrm>
        </p:grpSpPr>
        <p:sp>
          <p:nvSpPr>
            <p:cNvPr id="13200" name="Google Shape;13200;p80"/>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0"/>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0"/>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0"/>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0"/>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0"/>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6" name="Google Shape;13206;p80"/>
          <p:cNvGrpSpPr/>
          <p:nvPr/>
        </p:nvGrpSpPr>
        <p:grpSpPr>
          <a:xfrm>
            <a:off x="3725461" y="2444712"/>
            <a:ext cx="334279" cy="334661"/>
            <a:chOff x="3725461" y="2444712"/>
            <a:chExt cx="334279" cy="334661"/>
          </a:xfrm>
        </p:grpSpPr>
        <p:sp>
          <p:nvSpPr>
            <p:cNvPr id="13207" name="Google Shape;13207;p80"/>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0"/>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0"/>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0"/>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0"/>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0"/>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0"/>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4" name="Google Shape;13214;p80"/>
          <p:cNvGrpSpPr/>
          <p:nvPr/>
        </p:nvGrpSpPr>
        <p:grpSpPr>
          <a:xfrm>
            <a:off x="6577238" y="2457221"/>
            <a:ext cx="332019" cy="310788"/>
            <a:chOff x="6577238" y="2457221"/>
            <a:chExt cx="332019" cy="310788"/>
          </a:xfrm>
        </p:grpSpPr>
        <p:sp>
          <p:nvSpPr>
            <p:cNvPr id="13215" name="Google Shape;13215;p80"/>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0"/>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0"/>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0"/>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0"/>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0"/>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1" name="Google Shape;13221;p80"/>
          <p:cNvGrpSpPr/>
          <p:nvPr/>
        </p:nvGrpSpPr>
        <p:grpSpPr>
          <a:xfrm>
            <a:off x="2818561" y="2439778"/>
            <a:ext cx="247892" cy="346024"/>
            <a:chOff x="2818561" y="2439778"/>
            <a:chExt cx="247892" cy="346024"/>
          </a:xfrm>
        </p:grpSpPr>
        <p:sp>
          <p:nvSpPr>
            <p:cNvPr id="13222" name="Google Shape;13222;p80"/>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0"/>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0"/>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0"/>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0"/>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0"/>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0"/>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80"/>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80"/>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0"/>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0"/>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0"/>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4" name="Google Shape;13234;p80"/>
          <p:cNvGrpSpPr/>
          <p:nvPr/>
        </p:nvGrpSpPr>
        <p:grpSpPr>
          <a:xfrm>
            <a:off x="3207778" y="2474632"/>
            <a:ext cx="419933" cy="275170"/>
            <a:chOff x="3207778" y="2474632"/>
            <a:chExt cx="419933" cy="275170"/>
          </a:xfrm>
        </p:grpSpPr>
        <p:sp>
          <p:nvSpPr>
            <p:cNvPr id="13235" name="Google Shape;13235;p80"/>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0"/>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0"/>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0"/>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0"/>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0"/>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0"/>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0"/>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0"/>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80"/>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0"/>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0"/>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0"/>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0"/>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9" name="Google Shape;13249;p80"/>
          <p:cNvGrpSpPr/>
          <p:nvPr/>
        </p:nvGrpSpPr>
        <p:grpSpPr>
          <a:xfrm>
            <a:off x="6099375" y="2456075"/>
            <a:ext cx="337684" cy="314194"/>
            <a:chOff x="6099375" y="2456075"/>
            <a:chExt cx="337684" cy="314194"/>
          </a:xfrm>
        </p:grpSpPr>
        <p:sp>
          <p:nvSpPr>
            <p:cNvPr id="13250" name="Google Shape;13250;p80"/>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0"/>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80"/>
          <p:cNvGrpSpPr/>
          <p:nvPr/>
        </p:nvGrpSpPr>
        <p:grpSpPr>
          <a:xfrm>
            <a:off x="2312623" y="2468584"/>
            <a:ext cx="312698" cy="286534"/>
            <a:chOff x="2312623" y="2468584"/>
            <a:chExt cx="312698" cy="286534"/>
          </a:xfrm>
        </p:grpSpPr>
        <p:sp>
          <p:nvSpPr>
            <p:cNvPr id="13253" name="Google Shape;13253;p80"/>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0"/>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0"/>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6" name="Google Shape;13256;p80"/>
          <p:cNvGrpSpPr/>
          <p:nvPr/>
        </p:nvGrpSpPr>
        <p:grpSpPr>
          <a:xfrm>
            <a:off x="5618805" y="2440924"/>
            <a:ext cx="345292" cy="342618"/>
            <a:chOff x="5618805" y="2440924"/>
            <a:chExt cx="345292" cy="342618"/>
          </a:xfrm>
        </p:grpSpPr>
        <p:sp>
          <p:nvSpPr>
            <p:cNvPr id="13257" name="Google Shape;13257;p80"/>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0"/>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80"/>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0"/>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0"/>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2" name="Google Shape;13262;p80"/>
          <p:cNvGrpSpPr/>
          <p:nvPr/>
        </p:nvGrpSpPr>
        <p:grpSpPr>
          <a:xfrm>
            <a:off x="4653179" y="2446590"/>
            <a:ext cx="377886" cy="331255"/>
            <a:chOff x="4653179" y="2446590"/>
            <a:chExt cx="377886" cy="331255"/>
          </a:xfrm>
        </p:grpSpPr>
        <p:sp>
          <p:nvSpPr>
            <p:cNvPr id="13263" name="Google Shape;13263;p80"/>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0"/>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0"/>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0"/>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7" name="Google Shape;13267;p80"/>
          <p:cNvGrpSpPr/>
          <p:nvPr/>
        </p:nvGrpSpPr>
        <p:grpSpPr>
          <a:xfrm>
            <a:off x="5184517" y="2459481"/>
            <a:ext cx="252062" cy="305122"/>
            <a:chOff x="5184517" y="2459481"/>
            <a:chExt cx="252062" cy="305122"/>
          </a:xfrm>
        </p:grpSpPr>
        <p:sp>
          <p:nvSpPr>
            <p:cNvPr id="13268" name="Google Shape;13268;p80"/>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0"/>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0"/>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0"/>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0"/>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80"/>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4" name="Google Shape;13274;p80"/>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5" name="Google Shape;13275;p80"/>
          <p:cNvGrpSpPr/>
          <p:nvPr/>
        </p:nvGrpSpPr>
        <p:grpSpPr>
          <a:xfrm>
            <a:off x="6155459" y="1969108"/>
            <a:ext cx="249770" cy="363849"/>
            <a:chOff x="6155459" y="1969108"/>
            <a:chExt cx="249770" cy="363849"/>
          </a:xfrm>
        </p:grpSpPr>
        <p:sp>
          <p:nvSpPr>
            <p:cNvPr id="13276" name="Google Shape;13276;p80"/>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0"/>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80"/>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0"/>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0"/>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0"/>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0"/>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0"/>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0"/>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5" name="Google Shape;13285;p80"/>
          <p:cNvGrpSpPr/>
          <p:nvPr/>
        </p:nvGrpSpPr>
        <p:grpSpPr>
          <a:xfrm>
            <a:off x="2280029" y="1970604"/>
            <a:ext cx="353631" cy="354395"/>
            <a:chOff x="2280029" y="1970604"/>
            <a:chExt cx="353631" cy="354395"/>
          </a:xfrm>
        </p:grpSpPr>
        <p:sp>
          <p:nvSpPr>
            <p:cNvPr id="13286" name="Google Shape;13286;p80"/>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0"/>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0"/>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0"/>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0" name="Google Shape;13290;p80"/>
          <p:cNvGrpSpPr/>
          <p:nvPr/>
        </p:nvGrpSpPr>
        <p:grpSpPr>
          <a:xfrm>
            <a:off x="8065100" y="2000174"/>
            <a:ext cx="255086" cy="301685"/>
            <a:chOff x="8065100" y="2000174"/>
            <a:chExt cx="255086" cy="301685"/>
          </a:xfrm>
        </p:grpSpPr>
        <p:sp>
          <p:nvSpPr>
            <p:cNvPr id="13291" name="Google Shape;13291;p80"/>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0"/>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0"/>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0"/>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5" name="Google Shape;13295;p80"/>
          <p:cNvGrpSpPr/>
          <p:nvPr/>
        </p:nvGrpSpPr>
        <p:grpSpPr>
          <a:xfrm>
            <a:off x="6633705" y="1969108"/>
            <a:ext cx="249420" cy="363849"/>
            <a:chOff x="6633705" y="1969108"/>
            <a:chExt cx="249420" cy="363849"/>
          </a:xfrm>
        </p:grpSpPr>
        <p:sp>
          <p:nvSpPr>
            <p:cNvPr id="13296" name="Google Shape;13296;p80"/>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0"/>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80"/>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80"/>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0"/>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0"/>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0"/>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0"/>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4" name="Google Shape;13304;p80"/>
          <p:cNvGrpSpPr/>
          <p:nvPr/>
        </p:nvGrpSpPr>
        <p:grpSpPr>
          <a:xfrm>
            <a:off x="5211031" y="1969108"/>
            <a:ext cx="226661" cy="363467"/>
            <a:chOff x="5211031" y="1969108"/>
            <a:chExt cx="226661" cy="363467"/>
          </a:xfrm>
        </p:grpSpPr>
        <p:sp>
          <p:nvSpPr>
            <p:cNvPr id="13305" name="Google Shape;13305;p80"/>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0"/>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80"/>
          <p:cNvGrpSpPr/>
          <p:nvPr/>
        </p:nvGrpSpPr>
        <p:grpSpPr>
          <a:xfrm>
            <a:off x="3712952" y="1970604"/>
            <a:ext cx="354363" cy="354395"/>
            <a:chOff x="3712952" y="1970604"/>
            <a:chExt cx="354363" cy="354395"/>
          </a:xfrm>
        </p:grpSpPr>
        <p:sp>
          <p:nvSpPr>
            <p:cNvPr id="13308" name="Google Shape;13308;p80"/>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0"/>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0"/>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0"/>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0"/>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0"/>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80"/>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80"/>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0"/>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7" name="Google Shape;13317;p80"/>
          <p:cNvGrpSpPr/>
          <p:nvPr/>
        </p:nvGrpSpPr>
        <p:grpSpPr>
          <a:xfrm>
            <a:off x="3235438" y="1970604"/>
            <a:ext cx="354363" cy="354745"/>
            <a:chOff x="3235438" y="1970604"/>
            <a:chExt cx="354363" cy="354745"/>
          </a:xfrm>
        </p:grpSpPr>
        <p:sp>
          <p:nvSpPr>
            <p:cNvPr id="13318" name="Google Shape;13318;p80"/>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80"/>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0"/>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0"/>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0"/>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0"/>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0"/>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0"/>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0"/>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0"/>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80"/>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0"/>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0"/>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1" name="Google Shape;13331;p80"/>
          <p:cNvGrpSpPr/>
          <p:nvPr/>
        </p:nvGrpSpPr>
        <p:grpSpPr>
          <a:xfrm>
            <a:off x="1329585" y="1989925"/>
            <a:ext cx="341472" cy="335074"/>
            <a:chOff x="1329585" y="1989925"/>
            <a:chExt cx="341472" cy="335074"/>
          </a:xfrm>
        </p:grpSpPr>
        <p:sp>
          <p:nvSpPr>
            <p:cNvPr id="13332" name="Google Shape;13332;p80"/>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0"/>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0"/>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5" name="Google Shape;13335;p80"/>
          <p:cNvGrpSpPr/>
          <p:nvPr/>
        </p:nvGrpSpPr>
        <p:grpSpPr>
          <a:xfrm>
            <a:off x="5591871" y="1989906"/>
            <a:ext cx="416649" cy="325597"/>
            <a:chOff x="5626763" y="2013829"/>
            <a:chExt cx="351722" cy="274788"/>
          </a:xfrm>
        </p:grpSpPr>
        <p:sp>
          <p:nvSpPr>
            <p:cNvPr id="13336" name="Google Shape;13336;p80"/>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80"/>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80"/>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0"/>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0"/>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0"/>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0"/>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80"/>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80"/>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0"/>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6" name="Google Shape;13346;p80"/>
          <p:cNvGrpSpPr/>
          <p:nvPr/>
        </p:nvGrpSpPr>
        <p:grpSpPr>
          <a:xfrm>
            <a:off x="7576605" y="1983877"/>
            <a:ext cx="276698" cy="333133"/>
            <a:chOff x="7576605" y="1983877"/>
            <a:chExt cx="276698" cy="333133"/>
          </a:xfrm>
        </p:grpSpPr>
        <p:sp>
          <p:nvSpPr>
            <p:cNvPr id="13347" name="Google Shape;13347;p80"/>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80"/>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9" name="Google Shape;13349;p80"/>
          <p:cNvGrpSpPr/>
          <p:nvPr/>
        </p:nvGrpSpPr>
        <p:grpSpPr>
          <a:xfrm>
            <a:off x="853568" y="1975538"/>
            <a:ext cx="337334" cy="353599"/>
            <a:chOff x="853568" y="1975538"/>
            <a:chExt cx="337334" cy="353599"/>
          </a:xfrm>
        </p:grpSpPr>
        <p:sp>
          <p:nvSpPr>
            <p:cNvPr id="13350" name="Google Shape;13350;p80"/>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0"/>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0"/>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0"/>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4" name="Google Shape;13354;p80"/>
          <p:cNvGrpSpPr/>
          <p:nvPr/>
        </p:nvGrpSpPr>
        <p:grpSpPr>
          <a:xfrm>
            <a:off x="2770052" y="2009628"/>
            <a:ext cx="327085" cy="277080"/>
            <a:chOff x="2770052" y="2009628"/>
            <a:chExt cx="327085" cy="277080"/>
          </a:xfrm>
        </p:grpSpPr>
        <p:sp>
          <p:nvSpPr>
            <p:cNvPr id="13355" name="Google Shape;13355;p80"/>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0"/>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7" name="Google Shape;13357;p80"/>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8" name="Google Shape;13358;p80"/>
          <p:cNvGrpSpPr/>
          <p:nvPr/>
        </p:nvGrpSpPr>
        <p:grpSpPr>
          <a:xfrm>
            <a:off x="4195399" y="1970604"/>
            <a:ext cx="344878" cy="343573"/>
            <a:chOff x="4195399" y="1970604"/>
            <a:chExt cx="344878" cy="343573"/>
          </a:xfrm>
        </p:grpSpPr>
        <p:sp>
          <p:nvSpPr>
            <p:cNvPr id="13359" name="Google Shape;13359;p80"/>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0"/>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0"/>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0"/>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3" name="Google Shape;13363;p80"/>
          <p:cNvGrpSpPr/>
          <p:nvPr/>
        </p:nvGrpSpPr>
        <p:grpSpPr>
          <a:xfrm>
            <a:off x="4674791" y="1977447"/>
            <a:ext cx="344528" cy="344114"/>
            <a:chOff x="4674791" y="1977447"/>
            <a:chExt cx="344528" cy="344114"/>
          </a:xfrm>
        </p:grpSpPr>
        <p:sp>
          <p:nvSpPr>
            <p:cNvPr id="13364" name="Google Shape;13364;p80"/>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0"/>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0"/>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80"/>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0"/>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0"/>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0"/>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0"/>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0"/>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0"/>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0"/>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80"/>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0"/>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0"/>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0"/>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0"/>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0"/>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80"/>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0"/>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0"/>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0"/>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0"/>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80"/>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80"/>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0"/>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0"/>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0" name="Google Shape;13390;p80"/>
          <p:cNvGrpSpPr/>
          <p:nvPr/>
        </p:nvGrpSpPr>
        <p:grpSpPr>
          <a:xfrm>
            <a:off x="6083810" y="1547297"/>
            <a:ext cx="382819" cy="310788"/>
            <a:chOff x="6083810" y="1547297"/>
            <a:chExt cx="382819" cy="310788"/>
          </a:xfrm>
        </p:grpSpPr>
        <p:sp>
          <p:nvSpPr>
            <p:cNvPr id="13391" name="Google Shape;13391;p80"/>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0"/>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80"/>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0"/>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0"/>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0"/>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0"/>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80"/>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80"/>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80"/>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0"/>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0"/>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80"/>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80"/>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0"/>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0"/>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0"/>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0"/>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80"/>
          <p:cNvGrpSpPr/>
          <p:nvPr/>
        </p:nvGrpSpPr>
        <p:grpSpPr>
          <a:xfrm>
            <a:off x="6558300" y="1538193"/>
            <a:ext cx="382788" cy="328613"/>
            <a:chOff x="6558300" y="1538193"/>
            <a:chExt cx="382788" cy="328613"/>
          </a:xfrm>
        </p:grpSpPr>
        <p:sp>
          <p:nvSpPr>
            <p:cNvPr id="13410" name="Google Shape;13410;p80"/>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0"/>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2" name="Google Shape;13412;p80"/>
          <p:cNvGrpSpPr/>
          <p:nvPr/>
        </p:nvGrpSpPr>
        <p:grpSpPr>
          <a:xfrm>
            <a:off x="5194002" y="1511297"/>
            <a:ext cx="259605" cy="346024"/>
            <a:chOff x="5194002" y="1511297"/>
            <a:chExt cx="259605" cy="346024"/>
          </a:xfrm>
        </p:grpSpPr>
        <p:sp>
          <p:nvSpPr>
            <p:cNvPr id="13413" name="Google Shape;13413;p80"/>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0"/>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0"/>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0"/>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80"/>
          <p:cNvGrpSpPr/>
          <p:nvPr/>
        </p:nvGrpSpPr>
        <p:grpSpPr>
          <a:xfrm>
            <a:off x="1394741" y="1512061"/>
            <a:ext cx="252444" cy="351722"/>
            <a:chOff x="1394741" y="1512061"/>
            <a:chExt cx="252444" cy="351722"/>
          </a:xfrm>
        </p:grpSpPr>
        <p:sp>
          <p:nvSpPr>
            <p:cNvPr id="13418" name="Google Shape;13418;p80"/>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0"/>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0"/>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0"/>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0"/>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0"/>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0"/>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80"/>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80"/>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0"/>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0"/>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0"/>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0"/>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0"/>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0"/>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0"/>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0"/>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5" name="Google Shape;13435;p80"/>
          <p:cNvGrpSpPr/>
          <p:nvPr/>
        </p:nvGrpSpPr>
        <p:grpSpPr>
          <a:xfrm>
            <a:off x="855096" y="1504485"/>
            <a:ext cx="380910" cy="339594"/>
            <a:chOff x="855096" y="1504485"/>
            <a:chExt cx="380910" cy="339594"/>
          </a:xfrm>
        </p:grpSpPr>
        <p:sp>
          <p:nvSpPr>
            <p:cNvPr id="13436" name="Google Shape;13436;p80"/>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0"/>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0"/>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0"/>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0"/>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80"/>
          <p:cNvGrpSpPr/>
          <p:nvPr/>
        </p:nvGrpSpPr>
        <p:grpSpPr>
          <a:xfrm>
            <a:off x="1819576" y="1511679"/>
            <a:ext cx="352103" cy="352103"/>
            <a:chOff x="1819576" y="1511679"/>
            <a:chExt cx="352103" cy="352103"/>
          </a:xfrm>
        </p:grpSpPr>
        <p:sp>
          <p:nvSpPr>
            <p:cNvPr id="13442" name="Google Shape;13442;p80"/>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0"/>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0"/>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0"/>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6" name="Google Shape;13446;p80"/>
          <p:cNvGrpSpPr/>
          <p:nvPr/>
        </p:nvGrpSpPr>
        <p:grpSpPr>
          <a:xfrm>
            <a:off x="5621097" y="1500761"/>
            <a:ext cx="371424" cy="355446"/>
            <a:chOff x="5621097" y="1500761"/>
            <a:chExt cx="371424" cy="355446"/>
          </a:xfrm>
        </p:grpSpPr>
        <p:sp>
          <p:nvSpPr>
            <p:cNvPr id="13447" name="Google Shape;13447;p80"/>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0"/>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9" name="Google Shape;13449;p80"/>
          <p:cNvGrpSpPr/>
          <p:nvPr/>
        </p:nvGrpSpPr>
        <p:grpSpPr>
          <a:xfrm>
            <a:off x="4670239" y="1541599"/>
            <a:ext cx="359679" cy="321833"/>
            <a:chOff x="4670239" y="1541599"/>
            <a:chExt cx="359679" cy="321833"/>
          </a:xfrm>
        </p:grpSpPr>
        <p:sp>
          <p:nvSpPr>
            <p:cNvPr id="13450" name="Google Shape;13450;p80"/>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0"/>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0"/>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0"/>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0"/>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5" name="Google Shape;13455;p80"/>
          <p:cNvGrpSpPr/>
          <p:nvPr/>
        </p:nvGrpSpPr>
        <p:grpSpPr>
          <a:xfrm>
            <a:off x="4212429" y="1502385"/>
            <a:ext cx="321037" cy="353822"/>
            <a:chOff x="4212429" y="1502385"/>
            <a:chExt cx="321037" cy="353822"/>
          </a:xfrm>
        </p:grpSpPr>
        <p:sp>
          <p:nvSpPr>
            <p:cNvPr id="13456" name="Google Shape;13456;p80"/>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0"/>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0"/>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0"/>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80"/>
          <p:cNvGrpSpPr/>
          <p:nvPr/>
        </p:nvGrpSpPr>
        <p:grpSpPr>
          <a:xfrm>
            <a:off x="2302788" y="1505981"/>
            <a:ext cx="336188" cy="335425"/>
            <a:chOff x="2302788" y="1505981"/>
            <a:chExt cx="336188" cy="335425"/>
          </a:xfrm>
        </p:grpSpPr>
        <p:sp>
          <p:nvSpPr>
            <p:cNvPr id="13461" name="Google Shape;13461;p80"/>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0"/>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0"/>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0"/>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0"/>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0"/>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0"/>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0"/>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0"/>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80"/>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80"/>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0"/>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0"/>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0"/>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0"/>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80"/>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0"/>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8" name="Google Shape;13478;p80"/>
          <p:cNvGrpSpPr/>
          <p:nvPr/>
        </p:nvGrpSpPr>
        <p:grpSpPr>
          <a:xfrm>
            <a:off x="2780301" y="1521896"/>
            <a:ext cx="333133" cy="321037"/>
            <a:chOff x="2780301" y="1521896"/>
            <a:chExt cx="333133" cy="321037"/>
          </a:xfrm>
        </p:grpSpPr>
        <p:sp>
          <p:nvSpPr>
            <p:cNvPr id="13479" name="Google Shape;13479;p80"/>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80"/>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0"/>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0"/>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0"/>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0"/>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0"/>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0"/>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0"/>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0"/>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0"/>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80"/>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0"/>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0"/>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0"/>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0"/>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0"/>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80"/>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80"/>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80"/>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99" name="Google Shape;13499;p80"/>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0"/>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0"/>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2" name="Google Shape;13502;p80"/>
          <p:cNvGrpSpPr/>
          <p:nvPr/>
        </p:nvGrpSpPr>
        <p:grpSpPr>
          <a:xfrm>
            <a:off x="3316159" y="1515085"/>
            <a:ext cx="211892" cy="339594"/>
            <a:chOff x="3316159" y="1515085"/>
            <a:chExt cx="211892" cy="339594"/>
          </a:xfrm>
        </p:grpSpPr>
        <p:sp>
          <p:nvSpPr>
            <p:cNvPr id="13503" name="Google Shape;13503;p80"/>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0"/>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0"/>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0"/>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0"/>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80"/>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9" name="Google Shape;13509;p80"/>
          <p:cNvGrpSpPr/>
          <p:nvPr/>
        </p:nvGrpSpPr>
        <p:grpSpPr>
          <a:xfrm>
            <a:off x="3716358" y="1544655"/>
            <a:ext cx="361971" cy="314958"/>
            <a:chOff x="3716358" y="1544655"/>
            <a:chExt cx="361971" cy="314958"/>
          </a:xfrm>
        </p:grpSpPr>
        <p:sp>
          <p:nvSpPr>
            <p:cNvPr id="13510" name="Google Shape;13510;p80"/>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0"/>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0"/>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80"/>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0"/>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5" name="Google Shape;13515;p80"/>
            <p:cNvGrpSpPr/>
            <p:nvPr/>
          </p:nvGrpSpPr>
          <p:grpSpPr>
            <a:xfrm>
              <a:off x="3716358" y="1544655"/>
              <a:ext cx="361971" cy="314958"/>
              <a:chOff x="3716358" y="1544655"/>
              <a:chExt cx="361971" cy="314958"/>
            </a:xfrm>
          </p:grpSpPr>
          <p:sp>
            <p:nvSpPr>
              <p:cNvPr id="13516" name="Google Shape;13516;p80"/>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80"/>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0"/>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0"/>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0"/>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21" name="Google Shape;13521;p80"/>
          <p:cNvGrpSpPr/>
          <p:nvPr/>
        </p:nvGrpSpPr>
        <p:grpSpPr>
          <a:xfrm>
            <a:off x="7011924" y="1557552"/>
            <a:ext cx="499533" cy="305136"/>
            <a:chOff x="7009649" y="1541981"/>
            <a:chExt cx="524940" cy="320655"/>
          </a:xfrm>
        </p:grpSpPr>
        <p:sp>
          <p:nvSpPr>
            <p:cNvPr id="13522" name="Google Shape;13522;p80"/>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0"/>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0"/>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0"/>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80"/>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0"/>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0"/>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80"/>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0" name="Google Shape;13530;p80"/>
          <p:cNvGrpSpPr/>
          <p:nvPr/>
        </p:nvGrpSpPr>
        <p:grpSpPr>
          <a:xfrm>
            <a:off x="8034034" y="1518109"/>
            <a:ext cx="282746" cy="340358"/>
            <a:chOff x="8034034" y="1518109"/>
            <a:chExt cx="282746" cy="340358"/>
          </a:xfrm>
        </p:grpSpPr>
        <p:sp>
          <p:nvSpPr>
            <p:cNvPr id="13531" name="Google Shape;13531;p80"/>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0"/>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0"/>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80"/>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5" name="Google Shape;13535;p80"/>
          <p:cNvGrpSpPr/>
          <p:nvPr/>
        </p:nvGrpSpPr>
        <p:grpSpPr>
          <a:xfrm>
            <a:off x="7582302" y="1499934"/>
            <a:ext cx="369133" cy="360411"/>
            <a:chOff x="7582302" y="1499934"/>
            <a:chExt cx="369133" cy="360411"/>
          </a:xfrm>
        </p:grpSpPr>
        <p:sp>
          <p:nvSpPr>
            <p:cNvPr id="13536" name="Google Shape;13536;p80"/>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0"/>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0"/>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0"/>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80"/>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44" name="Shape 13544"/>
        <p:cNvGrpSpPr/>
        <p:nvPr/>
      </p:nvGrpSpPr>
      <p:grpSpPr>
        <a:xfrm>
          <a:off x="0" y="0"/>
          <a:ext cx="0" cy="0"/>
          <a:chOff x="0" y="0"/>
          <a:chExt cx="0" cy="0"/>
        </a:xfrm>
      </p:grpSpPr>
      <p:pic>
        <p:nvPicPr>
          <p:cNvPr id="13545" name="Google Shape;13545;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7"/>
          <p:cNvSpPr txBox="1"/>
          <p:nvPr>
            <p:ph idx="4294967295" type="subTitle"/>
          </p:nvPr>
        </p:nvSpPr>
        <p:spPr>
          <a:xfrm>
            <a:off x="6641065" y="1686075"/>
            <a:ext cx="15972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Neptune is the farthest planet from the Sun</a:t>
            </a:r>
            <a:endParaRPr sz="1400"/>
          </a:p>
          <a:p>
            <a:pPr indent="0" lvl="0" marL="0" rtl="0" algn="ctr">
              <a:spcBef>
                <a:spcPts val="1600"/>
              </a:spcBef>
              <a:spcAft>
                <a:spcPts val="1600"/>
              </a:spcAft>
              <a:buNone/>
            </a:pPr>
            <a:r>
              <a:t/>
            </a:r>
            <a:endParaRPr sz="1400"/>
          </a:p>
        </p:txBody>
      </p:sp>
      <p:sp>
        <p:nvSpPr>
          <p:cNvPr id="228" name="Google Shape;228;p37"/>
          <p:cNvSpPr txBox="1"/>
          <p:nvPr>
            <p:ph idx="4294967295" type="subTitle"/>
          </p:nvPr>
        </p:nvSpPr>
        <p:spPr>
          <a:xfrm>
            <a:off x="2817500" y="1686075"/>
            <a:ext cx="15972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Despite being red, Mars is a cold place</a:t>
            </a:r>
            <a:endParaRPr sz="1400"/>
          </a:p>
          <a:p>
            <a:pPr indent="0" lvl="0" marL="0" rtl="0" algn="ctr">
              <a:spcBef>
                <a:spcPts val="1600"/>
              </a:spcBef>
              <a:spcAft>
                <a:spcPts val="1600"/>
              </a:spcAft>
              <a:buNone/>
            </a:pPr>
            <a:r>
              <a:t/>
            </a:r>
            <a:endParaRPr sz="1400"/>
          </a:p>
        </p:txBody>
      </p:sp>
      <p:sp>
        <p:nvSpPr>
          <p:cNvPr id="229" name="Google Shape;229;p37"/>
          <p:cNvSpPr txBox="1"/>
          <p:nvPr>
            <p:ph idx="4294967295" type="subTitle"/>
          </p:nvPr>
        </p:nvSpPr>
        <p:spPr>
          <a:xfrm>
            <a:off x="4729278" y="3124303"/>
            <a:ext cx="15972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Jupiter is the biggest planet of them all</a:t>
            </a:r>
            <a:endParaRPr sz="1400"/>
          </a:p>
          <a:p>
            <a:pPr indent="0" lvl="0" marL="0" rtl="0" algn="ctr">
              <a:spcBef>
                <a:spcPts val="1600"/>
              </a:spcBef>
              <a:spcAft>
                <a:spcPts val="1600"/>
              </a:spcAft>
              <a:buNone/>
            </a:pPr>
            <a:r>
              <a:t/>
            </a:r>
            <a:endParaRPr sz="1400"/>
          </a:p>
        </p:txBody>
      </p:sp>
      <p:sp>
        <p:nvSpPr>
          <p:cNvPr id="230" name="Google Shape;230;p37"/>
          <p:cNvSpPr txBox="1"/>
          <p:nvPr>
            <p:ph type="title"/>
          </p:nvPr>
        </p:nvSpPr>
        <p:spPr>
          <a:xfrm>
            <a:off x="2400850" y="378225"/>
            <a:ext cx="59703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Timeline about our History</a:t>
            </a:r>
            <a:endParaRPr/>
          </a:p>
        </p:txBody>
      </p:sp>
      <p:sp>
        <p:nvSpPr>
          <p:cNvPr id="231" name="Google Shape;231;p37"/>
          <p:cNvSpPr txBox="1"/>
          <p:nvPr>
            <p:ph idx="4294967295" type="title"/>
          </p:nvPr>
        </p:nvSpPr>
        <p:spPr>
          <a:xfrm>
            <a:off x="905723" y="2842125"/>
            <a:ext cx="1597200" cy="38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accent2"/>
                </a:solidFill>
              </a:rPr>
              <a:t>2010</a:t>
            </a:r>
            <a:endParaRPr sz="1600">
              <a:solidFill>
                <a:schemeClr val="accent2"/>
              </a:solidFill>
            </a:endParaRPr>
          </a:p>
        </p:txBody>
      </p:sp>
      <p:sp>
        <p:nvSpPr>
          <p:cNvPr id="232" name="Google Shape;232;p37"/>
          <p:cNvSpPr txBox="1"/>
          <p:nvPr>
            <p:ph idx="4294967295" type="subTitle"/>
          </p:nvPr>
        </p:nvSpPr>
        <p:spPr>
          <a:xfrm>
            <a:off x="905713" y="3124303"/>
            <a:ext cx="15972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Mercury is the closest planet to the Sun</a:t>
            </a:r>
            <a:endParaRPr sz="1400"/>
          </a:p>
        </p:txBody>
      </p:sp>
      <p:sp>
        <p:nvSpPr>
          <p:cNvPr id="233" name="Google Shape;233;p37"/>
          <p:cNvSpPr txBox="1"/>
          <p:nvPr>
            <p:ph idx="4294967295" type="title"/>
          </p:nvPr>
        </p:nvSpPr>
        <p:spPr>
          <a:xfrm>
            <a:off x="2817510" y="2362093"/>
            <a:ext cx="1597200" cy="38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accent2"/>
                </a:solidFill>
              </a:rPr>
              <a:t>2015</a:t>
            </a:r>
            <a:endParaRPr sz="1600">
              <a:solidFill>
                <a:schemeClr val="accent2"/>
              </a:solidFill>
            </a:endParaRPr>
          </a:p>
        </p:txBody>
      </p:sp>
      <p:sp>
        <p:nvSpPr>
          <p:cNvPr id="234" name="Google Shape;234;p37"/>
          <p:cNvSpPr txBox="1"/>
          <p:nvPr>
            <p:ph idx="4294967295" type="title"/>
          </p:nvPr>
        </p:nvSpPr>
        <p:spPr>
          <a:xfrm>
            <a:off x="4729288" y="2842125"/>
            <a:ext cx="1597200" cy="38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accent2"/>
                </a:solidFill>
              </a:rPr>
              <a:t>2018</a:t>
            </a:r>
            <a:endParaRPr sz="1600">
              <a:solidFill>
                <a:schemeClr val="accent2"/>
              </a:solidFill>
            </a:endParaRPr>
          </a:p>
        </p:txBody>
      </p:sp>
      <p:sp>
        <p:nvSpPr>
          <p:cNvPr id="235" name="Google Shape;235;p37"/>
          <p:cNvSpPr txBox="1"/>
          <p:nvPr>
            <p:ph idx="4294967295" type="title"/>
          </p:nvPr>
        </p:nvSpPr>
        <p:spPr>
          <a:xfrm>
            <a:off x="6641075" y="2362093"/>
            <a:ext cx="1597200" cy="38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accent2"/>
                </a:solidFill>
              </a:rPr>
              <a:t>2021</a:t>
            </a:r>
            <a:endParaRPr sz="1600">
              <a:solidFill>
                <a:schemeClr val="accent2"/>
              </a:solidFill>
            </a:endParaRPr>
          </a:p>
        </p:txBody>
      </p:sp>
      <p:sp>
        <p:nvSpPr>
          <p:cNvPr id="236" name="Google Shape;236;p37"/>
          <p:cNvSpPr/>
          <p:nvPr/>
        </p:nvSpPr>
        <p:spPr>
          <a:xfrm>
            <a:off x="1342225" y="1828650"/>
            <a:ext cx="724200" cy="724200"/>
          </a:xfrm>
          <a:prstGeom prst="donut">
            <a:avLst>
              <a:gd fmla="val 1148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7"/>
          <p:cNvSpPr/>
          <p:nvPr/>
        </p:nvSpPr>
        <p:spPr>
          <a:xfrm>
            <a:off x="3254000" y="3114008"/>
            <a:ext cx="724200" cy="724200"/>
          </a:xfrm>
          <a:prstGeom prst="donut">
            <a:avLst>
              <a:gd fmla="val 1148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7"/>
          <p:cNvSpPr/>
          <p:nvPr/>
        </p:nvSpPr>
        <p:spPr>
          <a:xfrm>
            <a:off x="5165788" y="1828650"/>
            <a:ext cx="724200" cy="724200"/>
          </a:xfrm>
          <a:prstGeom prst="donut">
            <a:avLst>
              <a:gd fmla="val 1148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7"/>
          <p:cNvSpPr/>
          <p:nvPr/>
        </p:nvSpPr>
        <p:spPr>
          <a:xfrm>
            <a:off x="7077588" y="3114008"/>
            <a:ext cx="724200" cy="724200"/>
          </a:xfrm>
          <a:prstGeom prst="donut">
            <a:avLst>
              <a:gd fmla="val 1148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0" name="Google Shape;240;p37"/>
          <p:cNvCxnSpPr>
            <a:stCxn id="236" idx="5"/>
            <a:endCxn id="237" idx="1"/>
          </p:cNvCxnSpPr>
          <p:nvPr/>
        </p:nvCxnSpPr>
        <p:spPr>
          <a:xfrm>
            <a:off x="1960368" y="2446793"/>
            <a:ext cx="1399800" cy="773400"/>
          </a:xfrm>
          <a:prstGeom prst="straightConnector1">
            <a:avLst/>
          </a:prstGeom>
          <a:noFill/>
          <a:ln cap="flat" cmpd="sng" w="9525">
            <a:solidFill>
              <a:schemeClr val="accent1"/>
            </a:solidFill>
            <a:prstDash val="solid"/>
            <a:round/>
            <a:headEnd len="med" w="med" type="none"/>
            <a:tailEnd len="med" w="med" type="none"/>
          </a:ln>
        </p:spPr>
      </p:cxnSp>
      <p:cxnSp>
        <p:nvCxnSpPr>
          <p:cNvPr id="241" name="Google Shape;241;p37"/>
          <p:cNvCxnSpPr>
            <a:stCxn id="237" idx="7"/>
            <a:endCxn id="238" idx="3"/>
          </p:cNvCxnSpPr>
          <p:nvPr/>
        </p:nvCxnSpPr>
        <p:spPr>
          <a:xfrm flipH="1" rot="10800000">
            <a:off x="3872143" y="2446665"/>
            <a:ext cx="1399800" cy="773400"/>
          </a:xfrm>
          <a:prstGeom prst="straightConnector1">
            <a:avLst/>
          </a:prstGeom>
          <a:noFill/>
          <a:ln cap="flat" cmpd="sng" w="9525">
            <a:solidFill>
              <a:schemeClr val="accent1"/>
            </a:solidFill>
            <a:prstDash val="solid"/>
            <a:round/>
            <a:headEnd len="med" w="med" type="none"/>
            <a:tailEnd len="med" w="med" type="none"/>
          </a:ln>
        </p:spPr>
      </p:cxnSp>
      <p:cxnSp>
        <p:nvCxnSpPr>
          <p:cNvPr id="242" name="Google Shape;242;p37"/>
          <p:cNvCxnSpPr>
            <a:endCxn id="239" idx="1"/>
          </p:cNvCxnSpPr>
          <p:nvPr/>
        </p:nvCxnSpPr>
        <p:spPr>
          <a:xfrm>
            <a:off x="5783844" y="2468865"/>
            <a:ext cx="1399800" cy="751200"/>
          </a:xfrm>
          <a:prstGeom prst="straightConnector1">
            <a:avLst/>
          </a:prstGeom>
          <a:noFill/>
          <a:ln cap="flat" cmpd="sng" w="9525">
            <a:solidFill>
              <a:schemeClr val="accent1"/>
            </a:solidFill>
            <a:prstDash val="solid"/>
            <a:round/>
            <a:headEnd len="med" w="med" type="none"/>
            <a:tailEnd len="med" w="med" type="none"/>
          </a:ln>
        </p:spPr>
      </p:cxnSp>
      <p:grpSp>
        <p:nvGrpSpPr>
          <p:cNvPr id="243" name="Google Shape;243;p37"/>
          <p:cNvGrpSpPr/>
          <p:nvPr/>
        </p:nvGrpSpPr>
        <p:grpSpPr>
          <a:xfrm>
            <a:off x="7260150" y="3296795"/>
            <a:ext cx="359015" cy="358633"/>
            <a:chOff x="1309875" y="1499912"/>
            <a:chExt cx="359015" cy="358633"/>
          </a:xfrm>
        </p:grpSpPr>
        <p:sp>
          <p:nvSpPr>
            <p:cNvPr id="244" name="Google Shape;244;p37"/>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7"/>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7"/>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7"/>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7"/>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7"/>
            <p:cNvSpPr/>
            <p:nvPr/>
          </p:nvSpPr>
          <p:spPr>
            <a:xfrm>
              <a:off x="1587056" y="1669178"/>
              <a:ext cx="32" cy="32"/>
            </a:xfrm>
            <a:custGeom>
              <a:rect b="b" l="l" r="r" t="t"/>
              <a:pathLst>
                <a:path extrusionOk="0" h="1" w="1">
                  <a:moveTo>
                    <a:pt x="1" y="0"/>
                  </a:moveTo>
                  <a:lnTo>
                    <a:pt x="1" y="0"/>
                  </a:ln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7"/>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7"/>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7"/>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37"/>
          <p:cNvGrpSpPr/>
          <p:nvPr/>
        </p:nvGrpSpPr>
        <p:grpSpPr>
          <a:xfrm>
            <a:off x="5362579" y="2011243"/>
            <a:ext cx="330613" cy="359015"/>
            <a:chOff x="2219466" y="1500293"/>
            <a:chExt cx="330613" cy="359015"/>
          </a:xfrm>
        </p:grpSpPr>
        <p:sp>
          <p:nvSpPr>
            <p:cNvPr id="254" name="Google Shape;254;p37"/>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7"/>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37"/>
          <p:cNvGrpSpPr/>
          <p:nvPr/>
        </p:nvGrpSpPr>
        <p:grpSpPr>
          <a:xfrm>
            <a:off x="1535790" y="2039455"/>
            <a:ext cx="337069" cy="302593"/>
            <a:chOff x="3441065" y="4302505"/>
            <a:chExt cx="337069" cy="302593"/>
          </a:xfrm>
        </p:grpSpPr>
        <p:sp>
          <p:nvSpPr>
            <p:cNvPr id="257" name="Google Shape;257;p37"/>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7"/>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7"/>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7"/>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7"/>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7"/>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7"/>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7"/>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7"/>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7"/>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7"/>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7"/>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7"/>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37"/>
          <p:cNvSpPr/>
          <p:nvPr/>
        </p:nvSpPr>
        <p:spPr>
          <a:xfrm>
            <a:off x="3436589" y="3296891"/>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7"/>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37"/>
          <p:cNvGrpSpPr/>
          <p:nvPr/>
        </p:nvGrpSpPr>
        <p:grpSpPr>
          <a:xfrm>
            <a:off x="629692" y="1105264"/>
            <a:ext cx="144992" cy="269768"/>
            <a:chOff x="629692" y="1105264"/>
            <a:chExt cx="144992" cy="269768"/>
          </a:xfrm>
        </p:grpSpPr>
        <p:sp>
          <p:nvSpPr>
            <p:cNvPr id="273" name="Google Shape;273;p37"/>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7"/>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 name="Google Shape;275;p37">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276" name="Google Shape;276;p37"/>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t/>
            </a:r>
            <a:endParaRPr sz="1000"/>
          </a:p>
        </p:txBody>
      </p:sp>
      <p:sp>
        <p:nvSpPr>
          <p:cNvPr id="277" name="Google Shape;277;p37">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78" name="Google Shape;278;p37">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8"/>
          <p:cNvSpPr txBox="1"/>
          <p:nvPr>
            <p:ph type="title"/>
          </p:nvPr>
        </p:nvSpPr>
        <p:spPr>
          <a:xfrm>
            <a:off x="5112425" y="2227050"/>
            <a:ext cx="28767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All About Our Logo</a:t>
            </a:r>
            <a:endParaRPr/>
          </a:p>
        </p:txBody>
      </p:sp>
      <p:sp>
        <p:nvSpPr>
          <p:cNvPr id="284" name="Google Shape;284;p38"/>
          <p:cNvSpPr txBox="1"/>
          <p:nvPr>
            <p:ph idx="2" type="title"/>
          </p:nvPr>
        </p:nvSpPr>
        <p:spPr>
          <a:xfrm>
            <a:off x="5112425" y="1027125"/>
            <a:ext cx="2445000" cy="841800"/>
          </a:xfrm>
          <a:prstGeom prst="rect">
            <a:avLst/>
          </a:prstGeom>
        </p:spPr>
        <p:txBody>
          <a:bodyPr anchorCtr="0" anchor="b" bIns="91425" lIns="182875" spcFirstLastPara="1" rIns="91425" wrap="square" tIns="91425">
            <a:noAutofit/>
          </a:bodyPr>
          <a:lstStyle/>
          <a:p>
            <a:pPr indent="0" lvl="0" marL="0" rtl="0" algn="l">
              <a:spcBef>
                <a:spcPts val="0"/>
              </a:spcBef>
              <a:spcAft>
                <a:spcPts val="0"/>
              </a:spcAft>
              <a:buNone/>
            </a:pPr>
            <a:r>
              <a:rPr lang="en"/>
              <a:t>01</a:t>
            </a:r>
            <a:endParaRPr/>
          </a:p>
        </p:txBody>
      </p:sp>
      <p:sp>
        <p:nvSpPr>
          <p:cNvPr id="285" name="Google Shape;285;p38"/>
          <p:cNvSpPr txBox="1"/>
          <p:nvPr>
            <p:ph idx="1" type="subTitle"/>
          </p:nvPr>
        </p:nvSpPr>
        <p:spPr>
          <a:xfrm>
            <a:off x="5112425" y="3194925"/>
            <a:ext cx="3156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could enter a subtitle here if you need it</a:t>
            </a:r>
            <a:endParaRPr/>
          </a:p>
        </p:txBody>
      </p:sp>
      <p:sp>
        <p:nvSpPr>
          <p:cNvPr id="286" name="Google Shape;286;p38"/>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38"/>
          <p:cNvGrpSpPr/>
          <p:nvPr/>
        </p:nvGrpSpPr>
        <p:grpSpPr>
          <a:xfrm>
            <a:off x="629692" y="1105264"/>
            <a:ext cx="144992" cy="269768"/>
            <a:chOff x="629692" y="1105264"/>
            <a:chExt cx="144992" cy="269768"/>
          </a:xfrm>
        </p:grpSpPr>
        <p:sp>
          <p:nvSpPr>
            <p:cNvPr id="288" name="Google Shape;288;p38"/>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8"/>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38">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291" name="Google Shape;291;p38">
            <a:hlinkClick action="ppaction://hlinksldjump" r:id="rId4"/>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1</a:t>
            </a:r>
            <a:endParaRPr sz="1000"/>
          </a:p>
        </p:txBody>
      </p:sp>
      <p:sp>
        <p:nvSpPr>
          <p:cNvPr id="292" name="Google Shape;292;p38">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93" name="Google Shape;293;p38">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grpSp>
        <p:nvGrpSpPr>
          <p:cNvPr id="294" name="Google Shape;294;p38"/>
          <p:cNvGrpSpPr/>
          <p:nvPr/>
        </p:nvGrpSpPr>
        <p:grpSpPr>
          <a:xfrm>
            <a:off x="5017125" y="796150"/>
            <a:ext cx="4246000" cy="1230900"/>
            <a:chOff x="5017125" y="796150"/>
            <a:chExt cx="4246000" cy="1230900"/>
          </a:xfrm>
        </p:grpSpPr>
        <p:sp>
          <p:nvSpPr>
            <p:cNvPr id="295" name="Google Shape;295;p38"/>
            <p:cNvSpPr/>
            <p:nvPr/>
          </p:nvSpPr>
          <p:spPr>
            <a:xfrm>
              <a:off x="5017125" y="796150"/>
              <a:ext cx="1230900" cy="1230900"/>
            </a:xfrm>
            <a:prstGeom prst="donut">
              <a:avLst>
                <a:gd fmla="val 6912"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8"/>
            <p:cNvSpPr/>
            <p:nvPr/>
          </p:nvSpPr>
          <p:spPr>
            <a:xfrm>
              <a:off x="6192625" y="1403775"/>
              <a:ext cx="3070500" cy="88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9"/>
          <p:cNvSpPr txBox="1"/>
          <p:nvPr>
            <p:ph type="title"/>
          </p:nvPr>
        </p:nvSpPr>
        <p:spPr>
          <a:xfrm>
            <a:off x="2400850" y="378225"/>
            <a:ext cx="59703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Logo</a:t>
            </a:r>
            <a:endParaRPr/>
          </a:p>
        </p:txBody>
      </p:sp>
      <p:sp>
        <p:nvSpPr>
          <p:cNvPr id="302" name="Google Shape;302;p39"/>
          <p:cNvSpPr/>
          <p:nvPr/>
        </p:nvSpPr>
        <p:spPr>
          <a:xfrm>
            <a:off x="3690870" y="3337670"/>
            <a:ext cx="128956" cy="237854"/>
          </a:xfrm>
          <a:custGeom>
            <a:rect b="b" l="l" r="r" t="t"/>
            <a:pathLst>
              <a:path extrusionOk="0" h="19743" w="10704">
                <a:moveTo>
                  <a:pt x="5485" y="1"/>
                </a:moveTo>
                <a:cubicBezTo>
                  <a:pt x="3476" y="1"/>
                  <a:pt x="2061" y="549"/>
                  <a:pt x="1237" y="1642"/>
                </a:cubicBezTo>
                <a:cubicBezTo>
                  <a:pt x="412" y="2736"/>
                  <a:pt x="1" y="4338"/>
                  <a:pt x="1" y="6447"/>
                </a:cubicBezTo>
                <a:lnTo>
                  <a:pt x="1" y="13321"/>
                </a:lnTo>
                <a:cubicBezTo>
                  <a:pt x="1" y="15366"/>
                  <a:pt x="415" y="16948"/>
                  <a:pt x="1248" y="18065"/>
                </a:cubicBezTo>
                <a:cubicBezTo>
                  <a:pt x="2081" y="19183"/>
                  <a:pt x="3497" y="19742"/>
                  <a:pt x="5494" y="19742"/>
                </a:cubicBezTo>
                <a:cubicBezTo>
                  <a:pt x="7412" y="19742"/>
                  <a:pt x="8760" y="19230"/>
                  <a:pt x="9537" y="18209"/>
                </a:cubicBezTo>
                <a:cubicBezTo>
                  <a:pt x="10313" y="17186"/>
                  <a:pt x="10702" y="15748"/>
                  <a:pt x="10702" y="13891"/>
                </a:cubicBezTo>
                <a:lnTo>
                  <a:pt x="10702" y="12345"/>
                </a:lnTo>
                <a:lnTo>
                  <a:pt x="7327" y="12345"/>
                </a:lnTo>
                <a:lnTo>
                  <a:pt x="7327" y="14082"/>
                </a:lnTo>
                <a:cubicBezTo>
                  <a:pt x="7325" y="14780"/>
                  <a:pt x="7289" y="15339"/>
                  <a:pt x="7217" y="15759"/>
                </a:cubicBezTo>
                <a:cubicBezTo>
                  <a:pt x="7147" y="16179"/>
                  <a:pt x="6981" y="16515"/>
                  <a:pt x="6719" y="16769"/>
                </a:cubicBezTo>
                <a:cubicBezTo>
                  <a:pt x="6456" y="17023"/>
                  <a:pt x="6056" y="17151"/>
                  <a:pt x="5518" y="17151"/>
                </a:cubicBezTo>
                <a:cubicBezTo>
                  <a:pt x="4772" y="17151"/>
                  <a:pt x="4257" y="16909"/>
                  <a:pt x="3972" y="16425"/>
                </a:cubicBezTo>
                <a:cubicBezTo>
                  <a:pt x="3687" y="15941"/>
                  <a:pt x="3544" y="15152"/>
                  <a:pt x="3544" y="14059"/>
                </a:cubicBezTo>
                <a:lnTo>
                  <a:pt x="3544" y="5709"/>
                </a:lnTo>
                <a:cubicBezTo>
                  <a:pt x="3544" y="5012"/>
                  <a:pt x="3585" y="4443"/>
                  <a:pt x="3674" y="4009"/>
                </a:cubicBezTo>
                <a:cubicBezTo>
                  <a:pt x="3762" y="3574"/>
                  <a:pt x="3949" y="3225"/>
                  <a:pt x="4233" y="2962"/>
                </a:cubicBezTo>
                <a:cubicBezTo>
                  <a:pt x="4520" y="2702"/>
                  <a:pt x="4948" y="2570"/>
                  <a:pt x="5518" y="2570"/>
                </a:cubicBezTo>
                <a:cubicBezTo>
                  <a:pt x="6073" y="2570"/>
                  <a:pt x="6481" y="2693"/>
                  <a:pt x="6742" y="2939"/>
                </a:cubicBezTo>
                <a:cubicBezTo>
                  <a:pt x="7006" y="3185"/>
                  <a:pt x="7168" y="3502"/>
                  <a:pt x="7230" y="3890"/>
                </a:cubicBezTo>
                <a:cubicBezTo>
                  <a:pt x="7294" y="4279"/>
                  <a:pt x="7327" y="4814"/>
                  <a:pt x="7327" y="5496"/>
                </a:cubicBezTo>
                <a:lnTo>
                  <a:pt x="7327" y="7162"/>
                </a:lnTo>
                <a:lnTo>
                  <a:pt x="10703" y="7162"/>
                </a:lnTo>
                <a:lnTo>
                  <a:pt x="10703" y="5542"/>
                </a:lnTo>
                <a:cubicBezTo>
                  <a:pt x="10703" y="3751"/>
                  <a:pt x="10306" y="2380"/>
                  <a:pt x="9514" y="1428"/>
                </a:cubicBezTo>
                <a:cubicBezTo>
                  <a:pt x="8721" y="477"/>
                  <a:pt x="7381" y="1"/>
                  <a:pt x="5494" y="1"/>
                </a:cubicBezTo>
                <a:cubicBezTo>
                  <a:pt x="5491" y="1"/>
                  <a:pt x="5488" y="1"/>
                  <a:pt x="5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9"/>
          <p:cNvSpPr/>
          <p:nvPr/>
        </p:nvSpPr>
        <p:spPr>
          <a:xfrm>
            <a:off x="3845596" y="3337670"/>
            <a:ext cx="133848" cy="237854"/>
          </a:xfrm>
          <a:custGeom>
            <a:rect b="b" l="l" r="r" t="t"/>
            <a:pathLst>
              <a:path extrusionOk="0" h="19743" w="11110">
                <a:moveTo>
                  <a:pt x="5566" y="2570"/>
                </a:moveTo>
                <a:cubicBezTo>
                  <a:pt x="6359" y="2570"/>
                  <a:pt x="6884" y="2810"/>
                  <a:pt x="7146" y="3284"/>
                </a:cubicBezTo>
                <a:cubicBezTo>
                  <a:pt x="7410" y="3759"/>
                  <a:pt x="7540" y="4464"/>
                  <a:pt x="7540" y="5401"/>
                </a:cubicBezTo>
                <a:lnTo>
                  <a:pt x="7540" y="14272"/>
                </a:lnTo>
                <a:cubicBezTo>
                  <a:pt x="7540" y="15206"/>
                  <a:pt x="7404" y="15921"/>
                  <a:pt x="7135" y="16413"/>
                </a:cubicBezTo>
                <a:cubicBezTo>
                  <a:pt x="6864" y="16904"/>
                  <a:pt x="6341" y="17151"/>
                  <a:pt x="5566" y="17151"/>
                </a:cubicBezTo>
                <a:cubicBezTo>
                  <a:pt x="4774" y="17151"/>
                  <a:pt x="4242" y="16905"/>
                  <a:pt x="3973" y="16413"/>
                </a:cubicBezTo>
                <a:cubicBezTo>
                  <a:pt x="3703" y="15921"/>
                  <a:pt x="3568" y="15208"/>
                  <a:pt x="3568" y="14272"/>
                </a:cubicBezTo>
                <a:lnTo>
                  <a:pt x="3568" y="5401"/>
                </a:lnTo>
                <a:cubicBezTo>
                  <a:pt x="3568" y="4481"/>
                  <a:pt x="3703" y="3779"/>
                  <a:pt x="3973" y="3295"/>
                </a:cubicBezTo>
                <a:cubicBezTo>
                  <a:pt x="4242" y="2812"/>
                  <a:pt x="4772" y="2570"/>
                  <a:pt x="5566" y="2570"/>
                </a:cubicBezTo>
                <a:close/>
                <a:moveTo>
                  <a:pt x="5566" y="1"/>
                </a:moveTo>
                <a:cubicBezTo>
                  <a:pt x="3567" y="1"/>
                  <a:pt x="2140" y="524"/>
                  <a:pt x="1284" y="1570"/>
                </a:cubicBezTo>
                <a:cubicBezTo>
                  <a:pt x="428" y="2616"/>
                  <a:pt x="0" y="4163"/>
                  <a:pt x="0" y="6209"/>
                </a:cubicBezTo>
                <a:lnTo>
                  <a:pt x="0" y="13439"/>
                </a:lnTo>
                <a:cubicBezTo>
                  <a:pt x="0" y="15502"/>
                  <a:pt x="428" y="17068"/>
                  <a:pt x="1284" y="18137"/>
                </a:cubicBezTo>
                <a:cubicBezTo>
                  <a:pt x="2140" y="19206"/>
                  <a:pt x="3568" y="19742"/>
                  <a:pt x="5566" y="19742"/>
                </a:cubicBezTo>
                <a:cubicBezTo>
                  <a:pt x="7533" y="19742"/>
                  <a:pt x="8948" y="19203"/>
                  <a:pt x="9813" y="18125"/>
                </a:cubicBezTo>
                <a:cubicBezTo>
                  <a:pt x="10675" y="17046"/>
                  <a:pt x="11108" y="15484"/>
                  <a:pt x="11108" y="13439"/>
                </a:cubicBezTo>
                <a:lnTo>
                  <a:pt x="11108" y="6209"/>
                </a:lnTo>
                <a:cubicBezTo>
                  <a:pt x="11110" y="4163"/>
                  <a:pt x="10682" y="2616"/>
                  <a:pt x="9824" y="1570"/>
                </a:cubicBezTo>
                <a:cubicBezTo>
                  <a:pt x="8966" y="524"/>
                  <a:pt x="7546" y="1"/>
                  <a:pt x="5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9"/>
          <p:cNvSpPr/>
          <p:nvPr/>
        </p:nvSpPr>
        <p:spPr>
          <a:xfrm>
            <a:off x="4010056" y="3340260"/>
            <a:ext cx="161918" cy="232131"/>
          </a:xfrm>
          <a:custGeom>
            <a:rect b="b" l="l" r="r" t="t"/>
            <a:pathLst>
              <a:path extrusionOk="0" h="19268" w="13440">
                <a:moveTo>
                  <a:pt x="333" y="1"/>
                </a:moveTo>
                <a:lnTo>
                  <a:pt x="0" y="19266"/>
                </a:lnTo>
                <a:lnTo>
                  <a:pt x="2640" y="19266"/>
                </a:lnTo>
                <a:lnTo>
                  <a:pt x="2903" y="5827"/>
                </a:lnTo>
                <a:lnTo>
                  <a:pt x="5685" y="19266"/>
                </a:lnTo>
                <a:lnTo>
                  <a:pt x="7802" y="19266"/>
                </a:lnTo>
                <a:lnTo>
                  <a:pt x="10539" y="5876"/>
                </a:lnTo>
                <a:lnTo>
                  <a:pt x="10823" y="19268"/>
                </a:lnTo>
                <a:lnTo>
                  <a:pt x="13440" y="19268"/>
                </a:lnTo>
                <a:lnTo>
                  <a:pt x="13082" y="1"/>
                </a:lnTo>
                <a:lnTo>
                  <a:pt x="9537" y="1"/>
                </a:lnTo>
                <a:lnTo>
                  <a:pt x="6708" y="13344"/>
                </a:lnTo>
                <a:lnTo>
                  <a:pt x="39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9"/>
          <p:cNvSpPr/>
          <p:nvPr/>
        </p:nvSpPr>
        <p:spPr>
          <a:xfrm>
            <a:off x="4206358" y="3340260"/>
            <a:ext cx="127535" cy="232119"/>
          </a:xfrm>
          <a:custGeom>
            <a:rect b="b" l="l" r="r" t="t"/>
            <a:pathLst>
              <a:path extrusionOk="0" h="19267" w="10586">
                <a:moveTo>
                  <a:pt x="4853" y="2474"/>
                </a:moveTo>
                <a:cubicBezTo>
                  <a:pt x="5566" y="2474"/>
                  <a:pt x="6091" y="2577"/>
                  <a:pt x="6433" y="2783"/>
                </a:cubicBezTo>
                <a:cubicBezTo>
                  <a:pt x="6776" y="2988"/>
                  <a:pt x="7001" y="3293"/>
                  <a:pt x="7112" y="3698"/>
                </a:cubicBezTo>
                <a:cubicBezTo>
                  <a:pt x="7224" y="4103"/>
                  <a:pt x="7279" y="4686"/>
                  <a:pt x="7279" y="5446"/>
                </a:cubicBezTo>
                <a:cubicBezTo>
                  <a:pt x="7279" y="6493"/>
                  <a:pt x="7112" y="7219"/>
                  <a:pt x="6779" y="7622"/>
                </a:cubicBezTo>
                <a:cubicBezTo>
                  <a:pt x="6446" y="8027"/>
                  <a:pt x="5804" y="8229"/>
                  <a:pt x="4853" y="8229"/>
                </a:cubicBezTo>
                <a:lnTo>
                  <a:pt x="3496" y="8229"/>
                </a:lnTo>
                <a:lnTo>
                  <a:pt x="3496" y="2474"/>
                </a:lnTo>
                <a:close/>
                <a:moveTo>
                  <a:pt x="1" y="1"/>
                </a:moveTo>
                <a:lnTo>
                  <a:pt x="1" y="19266"/>
                </a:lnTo>
                <a:lnTo>
                  <a:pt x="3495" y="19266"/>
                </a:lnTo>
                <a:lnTo>
                  <a:pt x="3495" y="10704"/>
                </a:lnTo>
                <a:lnTo>
                  <a:pt x="5422" y="10704"/>
                </a:lnTo>
                <a:cubicBezTo>
                  <a:pt x="8863" y="10704"/>
                  <a:pt x="10585" y="8960"/>
                  <a:pt x="10585" y="5471"/>
                </a:cubicBezTo>
                <a:cubicBezTo>
                  <a:pt x="10585" y="1824"/>
                  <a:pt x="8944" y="1"/>
                  <a:pt x="56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9"/>
          <p:cNvSpPr/>
          <p:nvPr/>
        </p:nvSpPr>
        <p:spPr>
          <a:xfrm>
            <a:off x="4333604" y="3340260"/>
            <a:ext cx="138113" cy="232131"/>
          </a:xfrm>
          <a:custGeom>
            <a:rect b="b" l="l" r="r" t="t"/>
            <a:pathLst>
              <a:path extrusionOk="0" h="19268" w="11464">
                <a:moveTo>
                  <a:pt x="5754" y="4495"/>
                </a:moveTo>
                <a:lnTo>
                  <a:pt x="7063" y="12583"/>
                </a:lnTo>
                <a:lnTo>
                  <a:pt x="4447" y="12583"/>
                </a:lnTo>
                <a:lnTo>
                  <a:pt x="5754" y="4495"/>
                </a:lnTo>
                <a:close/>
                <a:moveTo>
                  <a:pt x="3852" y="1"/>
                </a:moveTo>
                <a:lnTo>
                  <a:pt x="0" y="19268"/>
                </a:lnTo>
                <a:lnTo>
                  <a:pt x="3306" y="19268"/>
                </a:lnTo>
                <a:lnTo>
                  <a:pt x="4090" y="14819"/>
                </a:lnTo>
                <a:lnTo>
                  <a:pt x="7445" y="14819"/>
                </a:lnTo>
                <a:lnTo>
                  <a:pt x="8204" y="19268"/>
                </a:lnTo>
                <a:lnTo>
                  <a:pt x="11464" y="19268"/>
                </a:lnTo>
                <a:lnTo>
                  <a:pt x="7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9"/>
          <p:cNvSpPr/>
          <p:nvPr/>
        </p:nvSpPr>
        <p:spPr>
          <a:xfrm>
            <a:off x="4494920" y="3340260"/>
            <a:ext cx="120909" cy="232131"/>
          </a:xfrm>
          <a:custGeom>
            <a:rect b="b" l="l" r="r" t="t"/>
            <a:pathLst>
              <a:path extrusionOk="0" h="19268" w="10036">
                <a:moveTo>
                  <a:pt x="0" y="1"/>
                </a:moveTo>
                <a:lnTo>
                  <a:pt x="0" y="19266"/>
                </a:lnTo>
                <a:lnTo>
                  <a:pt x="2996" y="19266"/>
                </a:lnTo>
                <a:lnTo>
                  <a:pt x="2996" y="7754"/>
                </a:lnTo>
                <a:lnTo>
                  <a:pt x="7706" y="19268"/>
                </a:lnTo>
                <a:lnTo>
                  <a:pt x="10036" y="19268"/>
                </a:lnTo>
                <a:lnTo>
                  <a:pt x="10036" y="1"/>
                </a:lnTo>
                <a:lnTo>
                  <a:pt x="7135" y="1"/>
                </a:lnTo>
                <a:lnTo>
                  <a:pt x="7135" y="10989"/>
                </a:lnTo>
                <a:lnTo>
                  <a:pt x="24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9"/>
          <p:cNvSpPr/>
          <p:nvPr/>
        </p:nvSpPr>
        <p:spPr>
          <a:xfrm>
            <a:off x="4636466" y="3340260"/>
            <a:ext cx="133812" cy="232119"/>
          </a:xfrm>
          <a:custGeom>
            <a:rect b="b" l="l" r="r" t="t"/>
            <a:pathLst>
              <a:path extrusionOk="0" h="19267" w="11107">
                <a:moveTo>
                  <a:pt x="0" y="1"/>
                </a:moveTo>
                <a:lnTo>
                  <a:pt x="3900" y="11915"/>
                </a:lnTo>
                <a:lnTo>
                  <a:pt x="3900" y="19266"/>
                </a:lnTo>
                <a:lnTo>
                  <a:pt x="7255" y="19266"/>
                </a:lnTo>
                <a:lnTo>
                  <a:pt x="7255" y="11915"/>
                </a:lnTo>
                <a:lnTo>
                  <a:pt x="11106" y="1"/>
                </a:lnTo>
                <a:lnTo>
                  <a:pt x="7896" y="1"/>
                </a:lnTo>
                <a:lnTo>
                  <a:pt x="5661" y="7636"/>
                </a:lnTo>
                <a:lnTo>
                  <a:pt x="32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9"/>
          <p:cNvSpPr/>
          <p:nvPr/>
        </p:nvSpPr>
        <p:spPr>
          <a:xfrm>
            <a:off x="4860254" y="3340260"/>
            <a:ext cx="120933" cy="232131"/>
          </a:xfrm>
          <a:custGeom>
            <a:rect b="b" l="l" r="r" t="t"/>
            <a:pathLst>
              <a:path extrusionOk="0" h="19268" w="10038">
                <a:moveTo>
                  <a:pt x="1" y="1"/>
                </a:moveTo>
                <a:lnTo>
                  <a:pt x="1" y="19268"/>
                </a:lnTo>
                <a:lnTo>
                  <a:pt x="2998" y="19268"/>
                </a:lnTo>
                <a:lnTo>
                  <a:pt x="2998" y="7755"/>
                </a:lnTo>
                <a:lnTo>
                  <a:pt x="7707" y="19268"/>
                </a:lnTo>
                <a:lnTo>
                  <a:pt x="10038" y="19268"/>
                </a:lnTo>
                <a:lnTo>
                  <a:pt x="10038" y="1"/>
                </a:lnTo>
                <a:lnTo>
                  <a:pt x="7135" y="1"/>
                </a:lnTo>
                <a:lnTo>
                  <a:pt x="7135" y="10989"/>
                </a:lnTo>
                <a:lnTo>
                  <a:pt x="2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9"/>
          <p:cNvSpPr/>
          <p:nvPr/>
        </p:nvSpPr>
        <p:spPr>
          <a:xfrm>
            <a:off x="5004679" y="3340260"/>
            <a:ext cx="138125" cy="232131"/>
          </a:xfrm>
          <a:custGeom>
            <a:rect b="b" l="l" r="r" t="t"/>
            <a:pathLst>
              <a:path extrusionOk="0" h="19268" w="11465">
                <a:moveTo>
                  <a:pt x="5755" y="4495"/>
                </a:moveTo>
                <a:lnTo>
                  <a:pt x="7063" y="12583"/>
                </a:lnTo>
                <a:lnTo>
                  <a:pt x="4448" y="12583"/>
                </a:lnTo>
                <a:lnTo>
                  <a:pt x="5755" y="4495"/>
                </a:lnTo>
                <a:close/>
                <a:moveTo>
                  <a:pt x="3853" y="1"/>
                </a:moveTo>
                <a:lnTo>
                  <a:pt x="1" y="19268"/>
                </a:lnTo>
                <a:lnTo>
                  <a:pt x="3307" y="19268"/>
                </a:lnTo>
                <a:lnTo>
                  <a:pt x="4090" y="14819"/>
                </a:lnTo>
                <a:lnTo>
                  <a:pt x="7445" y="14819"/>
                </a:lnTo>
                <a:lnTo>
                  <a:pt x="8206" y="19268"/>
                </a:lnTo>
                <a:lnTo>
                  <a:pt x="11464" y="19268"/>
                </a:lnTo>
                <a:lnTo>
                  <a:pt x="76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9"/>
          <p:cNvSpPr/>
          <p:nvPr/>
        </p:nvSpPr>
        <p:spPr>
          <a:xfrm>
            <a:off x="5165405" y="3340260"/>
            <a:ext cx="161930" cy="232131"/>
          </a:xfrm>
          <a:custGeom>
            <a:rect b="b" l="l" r="r" t="t"/>
            <a:pathLst>
              <a:path extrusionOk="0" h="19268" w="13441">
                <a:moveTo>
                  <a:pt x="334" y="1"/>
                </a:moveTo>
                <a:lnTo>
                  <a:pt x="1" y="19268"/>
                </a:lnTo>
                <a:lnTo>
                  <a:pt x="2641" y="19268"/>
                </a:lnTo>
                <a:lnTo>
                  <a:pt x="2903" y="5828"/>
                </a:lnTo>
                <a:lnTo>
                  <a:pt x="5686" y="19268"/>
                </a:lnTo>
                <a:lnTo>
                  <a:pt x="7801" y="19268"/>
                </a:lnTo>
                <a:lnTo>
                  <a:pt x="10540" y="5876"/>
                </a:lnTo>
                <a:lnTo>
                  <a:pt x="10823" y="19268"/>
                </a:lnTo>
                <a:lnTo>
                  <a:pt x="13440" y="19268"/>
                </a:lnTo>
                <a:lnTo>
                  <a:pt x="13083" y="1"/>
                </a:lnTo>
                <a:lnTo>
                  <a:pt x="9538" y="1"/>
                </a:lnTo>
                <a:lnTo>
                  <a:pt x="6708" y="13344"/>
                </a:lnTo>
                <a:lnTo>
                  <a:pt x="39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9"/>
          <p:cNvSpPr/>
          <p:nvPr/>
        </p:nvSpPr>
        <p:spPr>
          <a:xfrm>
            <a:off x="5361719" y="3340260"/>
            <a:ext cx="97994" cy="232119"/>
          </a:xfrm>
          <a:custGeom>
            <a:rect b="b" l="l" r="r" t="t"/>
            <a:pathLst>
              <a:path extrusionOk="0" h="19267" w="8134">
                <a:moveTo>
                  <a:pt x="0" y="1"/>
                </a:moveTo>
                <a:lnTo>
                  <a:pt x="0" y="19266"/>
                </a:lnTo>
                <a:lnTo>
                  <a:pt x="8133" y="19266"/>
                </a:lnTo>
                <a:lnTo>
                  <a:pt x="8133" y="16864"/>
                </a:lnTo>
                <a:lnTo>
                  <a:pt x="3496" y="16864"/>
                </a:lnTo>
                <a:lnTo>
                  <a:pt x="3496" y="10466"/>
                </a:lnTo>
                <a:lnTo>
                  <a:pt x="7112" y="10466"/>
                </a:lnTo>
                <a:lnTo>
                  <a:pt x="7112" y="8016"/>
                </a:lnTo>
                <a:lnTo>
                  <a:pt x="3495" y="8016"/>
                </a:lnTo>
                <a:lnTo>
                  <a:pt x="3495" y="2474"/>
                </a:lnTo>
                <a:lnTo>
                  <a:pt x="8084" y="2474"/>
                </a:lnTo>
                <a:lnTo>
                  <a:pt x="8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9"/>
          <p:cNvSpPr/>
          <p:nvPr/>
        </p:nvSpPr>
        <p:spPr>
          <a:xfrm>
            <a:off x="3378057" y="1309690"/>
            <a:ext cx="2387887" cy="1588607"/>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9"/>
          <p:cNvSpPr txBox="1"/>
          <p:nvPr>
            <p:ph idx="4294967295" type="subTitle"/>
          </p:nvPr>
        </p:nvSpPr>
        <p:spPr>
          <a:xfrm>
            <a:off x="3523070" y="3575525"/>
            <a:ext cx="2064600" cy="416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t>YOUR TAGLINE HERE</a:t>
            </a:r>
            <a:endParaRPr sz="1200"/>
          </a:p>
        </p:txBody>
      </p:sp>
      <p:sp>
        <p:nvSpPr>
          <p:cNvPr id="315" name="Google Shape;315;p39"/>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 name="Google Shape;316;p39"/>
          <p:cNvGrpSpPr/>
          <p:nvPr/>
        </p:nvGrpSpPr>
        <p:grpSpPr>
          <a:xfrm>
            <a:off x="629692" y="1105264"/>
            <a:ext cx="144992" cy="269768"/>
            <a:chOff x="629692" y="1105264"/>
            <a:chExt cx="144992" cy="269768"/>
          </a:xfrm>
        </p:grpSpPr>
        <p:sp>
          <p:nvSpPr>
            <p:cNvPr id="317" name="Google Shape;317;p39"/>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9"/>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39">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320" name="Google Shape;320;p39">
            <a:hlinkClick action="ppaction://hlinksldjump" r:id="rId4"/>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1</a:t>
            </a:r>
            <a:endParaRPr sz="1000"/>
          </a:p>
        </p:txBody>
      </p:sp>
      <p:sp>
        <p:nvSpPr>
          <p:cNvPr id="321" name="Google Shape;321;p39">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322" name="Google Shape;322;p39">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0"/>
          <p:cNvSpPr txBox="1"/>
          <p:nvPr>
            <p:ph idx="1" type="body"/>
          </p:nvPr>
        </p:nvSpPr>
        <p:spPr>
          <a:xfrm>
            <a:off x="1008350" y="2183050"/>
            <a:ext cx="3015900" cy="1500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the Solar System—it’s only a bit larger than the Moon. The planet’s name has nothing to do with the liquid metal</a:t>
            </a:r>
            <a:endParaRPr/>
          </a:p>
        </p:txBody>
      </p:sp>
      <p:sp>
        <p:nvSpPr>
          <p:cNvPr id="328" name="Google Shape;328;p40"/>
          <p:cNvSpPr txBox="1"/>
          <p:nvPr>
            <p:ph type="title"/>
          </p:nvPr>
        </p:nvSpPr>
        <p:spPr>
          <a:xfrm>
            <a:off x="1008350" y="1460450"/>
            <a:ext cx="2808000" cy="75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Concept</a:t>
            </a:r>
            <a:endParaRPr/>
          </a:p>
        </p:txBody>
      </p:sp>
      <p:grpSp>
        <p:nvGrpSpPr>
          <p:cNvPr id="329" name="Google Shape;329;p40"/>
          <p:cNvGrpSpPr/>
          <p:nvPr/>
        </p:nvGrpSpPr>
        <p:grpSpPr>
          <a:xfrm>
            <a:off x="5140870" y="3258458"/>
            <a:ext cx="1768843" cy="237854"/>
            <a:chOff x="5140870" y="3258458"/>
            <a:chExt cx="1768843" cy="237854"/>
          </a:xfrm>
        </p:grpSpPr>
        <p:sp>
          <p:nvSpPr>
            <p:cNvPr id="330" name="Google Shape;330;p40"/>
            <p:cNvSpPr/>
            <p:nvPr/>
          </p:nvSpPr>
          <p:spPr>
            <a:xfrm>
              <a:off x="5140870" y="3258458"/>
              <a:ext cx="128956" cy="237854"/>
            </a:xfrm>
            <a:custGeom>
              <a:rect b="b" l="l" r="r" t="t"/>
              <a:pathLst>
                <a:path extrusionOk="0" h="19743" w="10704">
                  <a:moveTo>
                    <a:pt x="5485" y="1"/>
                  </a:moveTo>
                  <a:cubicBezTo>
                    <a:pt x="3476" y="1"/>
                    <a:pt x="2061" y="549"/>
                    <a:pt x="1237" y="1642"/>
                  </a:cubicBezTo>
                  <a:cubicBezTo>
                    <a:pt x="412" y="2736"/>
                    <a:pt x="1" y="4338"/>
                    <a:pt x="1" y="6447"/>
                  </a:cubicBezTo>
                  <a:lnTo>
                    <a:pt x="1" y="13321"/>
                  </a:lnTo>
                  <a:cubicBezTo>
                    <a:pt x="1" y="15366"/>
                    <a:pt x="415" y="16948"/>
                    <a:pt x="1248" y="18065"/>
                  </a:cubicBezTo>
                  <a:cubicBezTo>
                    <a:pt x="2081" y="19183"/>
                    <a:pt x="3497" y="19742"/>
                    <a:pt x="5494" y="19742"/>
                  </a:cubicBezTo>
                  <a:cubicBezTo>
                    <a:pt x="7412" y="19742"/>
                    <a:pt x="8760" y="19230"/>
                    <a:pt x="9537" y="18209"/>
                  </a:cubicBezTo>
                  <a:cubicBezTo>
                    <a:pt x="10313" y="17186"/>
                    <a:pt x="10702" y="15748"/>
                    <a:pt x="10702" y="13891"/>
                  </a:cubicBezTo>
                  <a:lnTo>
                    <a:pt x="10702" y="12345"/>
                  </a:lnTo>
                  <a:lnTo>
                    <a:pt x="7327" y="12345"/>
                  </a:lnTo>
                  <a:lnTo>
                    <a:pt x="7327" y="14082"/>
                  </a:lnTo>
                  <a:cubicBezTo>
                    <a:pt x="7325" y="14780"/>
                    <a:pt x="7289" y="15339"/>
                    <a:pt x="7217" y="15759"/>
                  </a:cubicBezTo>
                  <a:cubicBezTo>
                    <a:pt x="7147" y="16179"/>
                    <a:pt x="6981" y="16515"/>
                    <a:pt x="6719" y="16769"/>
                  </a:cubicBezTo>
                  <a:cubicBezTo>
                    <a:pt x="6456" y="17023"/>
                    <a:pt x="6056" y="17151"/>
                    <a:pt x="5518" y="17151"/>
                  </a:cubicBezTo>
                  <a:cubicBezTo>
                    <a:pt x="4772" y="17151"/>
                    <a:pt x="4257" y="16909"/>
                    <a:pt x="3972" y="16425"/>
                  </a:cubicBezTo>
                  <a:cubicBezTo>
                    <a:pt x="3687" y="15941"/>
                    <a:pt x="3544" y="15152"/>
                    <a:pt x="3544" y="14059"/>
                  </a:cubicBezTo>
                  <a:lnTo>
                    <a:pt x="3544" y="5709"/>
                  </a:lnTo>
                  <a:cubicBezTo>
                    <a:pt x="3544" y="5012"/>
                    <a:pt x="3585" y="4443"/>
                    <a:pt x="3674" y="4009"/>
                  </a:cubicBezTo>
                  <a:cubicBezTo>
                    <a:pt x="3762" y="3574"/>
                    <a:pt x="3949" y="3225"/>
                    <a:pt x="4233" y="2962"/>
                  </a:cubicBezTo>
                  <a:cubicBezTo>
                    <a:pt x="4520" y="2702"/>
                    <a:pt x="4948" y="2570"/>
                    <a:pt x="5518" y="2570"/>
                  </a:cubicBezTo>
                  <a:cubicBezTo>
                    <a:pt x="6073" y="2570"/>
                    <a:pt x="6481" y="2693"/>
                    <a:pt x="6742" y="2939"/>
                  </a:cubicBezTo>
                  <a:cubicBezTo>
                    <a:pt x="7006" y="3185"/>
                    <a:pt x="7168" y="3502"/>
                    <a:pt x="7230" y="3890"/>
                  </a:cubicBezTo>
                  <a:cubicBezTo>
                    <a:pt x="7294" y="4279"/>
                    <a:pt x="7327" y="4814"/>
                    <a:pt x="7327" y="5496"/>
                  </a:cubicBezTo>
                  <a:lnTo>
                    <a:pt x="7327" y="7162"/>
                  </a:lnTo>
                  <a:lnTo>
                    <a:pt x="10703" y="7162"/>
                  </a:lnTo>
                  <a:lnTo>
                    <a:pt x="10703" y="5542"/>
                  </a:lnTo>
                  <a:cubicBezTo>
                    <a:pt x="10703" y="3751"/>
                    <a:pt x="10306" y="2380"/>
                    <a:pt x="9514" y="1428"/>
                  </a:cubicBezTo>
                  <a:cubicBezTo>
                    <a:pt x="8721" y="477"/>
                    <a:pt x="7381" y="1"/>
                    <a:pt x="5494" y="1"/>
                  </a:cubicBezTo>
                  <a:cubicBezTo>
                    <a:pt x="5491" y="1"/>
                    <a:pt x="5488" y="1"/>
                    <a:pt x="5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0"/>
            <p:cNvSpPr/>
            <p:nvPr/>
          </p:nvSpPr>
          <p:spPr>
            <a:xfrm>
              <a:off x="5295596" y="3258458"/>
              <a:ext cx="133848" cy="237854"/>
            </a:xfrm>
            <a:custGeom>
              <a:rect b="b" l="l" r="r" t="t"/>
              <a:pathLst>
                <a:path extrusionOk="0" h="19743" w="11110">
                  <a:moveTo>
                    <a:pt x="5566" y="2570"/>
                  </a:moveTo>
                  <a:cubicBezTo>
                    <a:pt x="6359" y="2570"/>
                    <a:pt x="6884" y="2810"/>
                    <a:pt x="7146" y="3284"/>
                  </a:cubicBezTo>
                  <a:cubicBezTo>
                    <a:pt x="7410" y="3759"/>
                    <a:pt x="7540" y="4464"/>
                    <a:pt x="7540" y="5401"/>
                  </a:cubicBezTo>
                  <a:lnTo>
                    <a:pt x="7540" y="14272"/>
                  </a:lnTo>
                  <a:cubicBezTo>
                    <a:pt x="7540" y="15206"/>
                    <a:pt x="7404" y="15921"/>
                    <a:pt x="7135" y="16413"/>
                  </a:cubicBezTo>
                  <a:cubicBezTo>
                    <a:pt x="6864" y="16904"/>
                    <a:pt x="6341" y="17151"/>
                    <a:pt x="5566" y="17151"/>
                  </a:cubicBezTo>
                  <a:cubicBezTo>
                    <a:pt x="4774" y="17151"/>
                    <a:pt x="4242" y="16905"/>
                    <a:pt x="3973" y="16413"/>
                  </a:cubicBezTo>
                  <a:cubicBezTo>
                    <a:pt x="3703" y="15921"/>
                    <a:pt x="3568" y="15208"/>
                    <a:pt x="3568" y="14272"/>
                  </a:cubicBezTo>
                  <a:lnTo>
                    <a:pt x="3568" y="5401"/>
                  </a:lnTo>
                  <a:cubicBezTo>
                    <a:pt x="3568" y="4481"/>
                    <a:pt x="3703" y="3779"/>
                    <a:pt x="3973" y="3295"/>
                  </a:cubicBezTo>
                  <a:cubicBezTo>
                    <a:pt x="4242" y="2812"/>
                    <a:pt x="4772" y="2570"/>
                    <a:pt x="5566" y="2570"/>
                  </a:cubicBezTo>
                  <a:close/>
                  <a:moveTo>
                    <a:pt x="5566" y="1"/>
                  </a:moveTo>
                  <a:cubicBezTo>
                    <a:pt x="3567" y="1"/>
                    <a:pt x="2140" y="524"/>
                    <a:pt x="1284" y="1570"/>
                  </a:cubicBezTo>
                  <a:cubicBezTo>
                    <a:pt x="428" y="2616"/>
                    <a:pt x="0" y="4163"/>
                    <a:pt x="0" y="6209"/>
                  </a:cubicBezTo>
                  <a:lnTo>
                    <a:pt x="0" y="13439"/>
                  </a:lnTo>
                  <a:cubicBezTo>
                    <a:pt x="0" y="15502"/>
                    <a:pt x="428" y="17068"/>
                    <a:pt x="1284" y="18137"/>
                  </a:cubicBezTo>
                  <a:cubicBezTo>
                    <a:pt x="2140" y="19206"/>
                    <a:pt x="3568" y="19742"/>
                    <a:pt x="5566" y="19742"/>
                  </a:cubicBezTo>
                  <a:cubicBezTo>
                    <a:pt x="7533" y="19742"/>
                    <a:pt x="8948" y="19203"/>
                    <a:pt x="9813" y="18125"/>
                  </a:cubicBezTo>
                  <a:cubicBezTo>
                    <a:pt x="10675" y="17046"/>
                    <a:pt x="11108" y="15484"/>
                    <a:pt x="11108" y="13439"/>
                  </a:cubicBezTo>
                  <a:lnTo>
                    <a:pt x="11108" y="6209"/>
                  </a:lnTo>
                  <a:cubicBezTo>
                    <a:pt x="11110" y="4163"/>
                    <a:pt x="10682" y="2616"/>
                    <a:pt x="9824" y="1570"/>
                  </a:cubicBezTo>
                  <a:cubicBezTo>
                    <a:pt x="8966" y="524"/>
                    <a:pt x="7546" y="1"/>
                    <a:pt x="5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0"/>
            <p:cNvSpPr/>
            <p:nvPr/>
          </p:nvSpPr>
          <p:spPr>
            <a:xfrm>
              <a:off x="5460056" y="3261048"/>
              <a:ext cx="161918" cy="232131"/>
            </a:xfrm>
            <a:custGeom>
              <a:rect b="b" l="l" r="r" t="t"/>
              <a:pathLst>
                <a:path extrusionOk="0" h="19268" w="13440">
                  <a:moveTo>
                    <a:pt x="333" y="1"/>
                  </a:moveTo>
                  <a:lnTo>
                    <a:pt x="0" y="19266"/>
                  </a:lnTo>
                  <a:lnTo>
                    <a:pt x="2640" y="19266"/>
                  </a:lnTo>
                  <a:lnTo>
                    <a:pt x="2903" y="5827"/>
                  </a:lnTo>
                  <a:lnTo>
                    <a:pt x="5685" y="19266"/>
                  </a:lnTo>
                  <a:lnTo>
                    <a:pt x="7802" y="19266"/>
                  </a:lnTo>
                  <a:lnTo>
                    <a:pt x="10539" y="5876"/>
                  </a:lnTo>
                  <a:lnTo>
                    <a:pt x="10823" y="19268"/>
                  </a:lnTo>
                  <a:lnTo>
                    <a:pt x="13440" y="19268"/>
                  </a:lnTo>
                  <a:lnTo>
                    <a:pt x="13082" y="1"/>
                  </a:lnTo>
                  <a:lnTo>
                    <a:pt x="9537" y="1"/>
                  </a:lnTo>
                  <a:lnTo>
                    <a:pt x="6708" y="13344"/>
                  </a:lnTo>
                  <a:lnTo>
                    <a:pt x="39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0"/>
            <p:cNvSpPr/>
            <p:nvPr/>
          </p:nvSpPr>
          <p:spPr>
            <a:xfrm>
              <a:off x="5656358" y="3261048"/>
              <a:ext cx="127535" cy="232119"/>
            </a:xfrm>
            <a:custGeom>
              <a:rect b="b" l="l" r="r" t="t"/>
              <a:pathLst>
                <a:path extrusionOk="0" h="19267" w="10586">
                  <a:moveTo>
                    <a:pt x="4853" y="2474"/>
                  </a:moveTo>
                  <a:cubicBezTo>
                    <a:pt x="5566" y="2474"/>
                    <a:pt x="6091" y="2577"/>
                    <a:pt x="6433" y="2783"/>
                  </a:cubicBezTo>
                  <a:cubicBezTo>
                    <a:pt x="6776" y="2988"/>
                    <a:pt x="7001" y="3293"/>
                    <a:pt x="7112" y="3698"/>
                  </a:cubicBezTo>
                  <a:cubicBezTo>
                    <a:pt x="7224" y="4103"/>
                    <a:pt x="7279" y="4686"/>
                    <a:pt x="7279" y="5446"/>
                  </a:cubicBezTo>
                  <a:cubicBezTo>
                    <a:pt x="7279" y="6493"/>
                    <a:pt x="7112" y="7219"/>
                    <a:pt x="6779" y="7622"/>
                  </a:cubicBezTo>
                  <a:cubicBezTo>
                    <a:pt x="6446" y="8027"/>
                    <a:pt x="5804" y="8229"/>
                    <a:pt x="4853" y="8229"/>
                  </a:cubicBezTo>
                  <a:lnTo>
                    <a:pt x="3496" y="8229"/>
                  </a:lnTo>
                  <a:lnTo>
                    <a:pt x="3496" y="2474"/>
                  </a:lnTo>
                  <a:close/>
                  <a:moveTo>
                    <a:pt x="1" y="1"/>
                  </a:moveTo>
                  <a:lnTo>
                    <a:pt x="1" y="19266"/>
                  </a:lnTo>
                  <a:lnTo>
                    <a:pt x="3495" y="19266"/>
                  </a:lnTo>
                  <a:lnTo>
                    <a:pt x="3495" y="10704"/>
                  </a:lnTo>
                  <a:lnTo>
                    <a:pt x="5422" y="10704"/>
                  </a:lnTo>
                  <a:cubicBezTo>
                    <a:pt x="8863" y="10704"/>
                    <a:pt x="10585" y="8960"/>
                    <a:pt x="10585" y="5471"/>
                  </a:cubicBezTo>
                  <a:cubicBezTo>
                    <a:pt x="10585" y="1824"/>
                    <a:pt x="8944" y="1"/>
                    <a:pt x="56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0"/>
            <p:cNvSpPr/>
            <p:nvPr/>
          </p:nvSpPr>
          <p:spPr>
            <a:xfrm>
              <a:off x="5783604" y="3261048"/>
              <a:ext cx="138113" cy="232131"/>
            </a:xfrm>
            <a:custGeom>
              <a:rect b="b" l="l" r="r" t="t"/>
              <a:pathLst>
                <a:path extrusionOk="0" h="19268" w="11464">
                  <a:moveTo>
                    <a:pt x="5754" y="4495"/>
                  </a:moveTo>
                  <a:lnTo>
                    <a:pt x="7063" y="12583"/>
                  </a:lnTo>
                  <a:lnTo>
                    <a:pt x="4447" y="12583"/>
                  </a:lnTo>
                  <a:lnTo>
                    <a:pt x="5754" y="4495"/>
                  </a:lnTo>
                  <a:close/>
                  <a:moveTo>
                    <a:pt x="3852" y="1"/>
                  </a:moveTo>
                  <a:lnTo>
                    <a:pt x="0" y="19268"/>
                  </a:lnTo>
                  <a:lnTo>
                    <a:pt x="3306" y="19268"/>
                  </a:lnTo>
                  <a:lnTo>
                    <a:pt x="4090" y="14819"/>
                  </a:lnTo>
                  <a:lnTo>
                    <a:pt x="7445" y="14819"/>
                  </a:lnTo>
                  <a:lnTo>
                    <a:pt x="8204" y="19268"/>
                  </a:lnTo>
                  <a:lnTo>
                    <a:pt x="11464" y="19268"/>
                  </a:lnTo>
                  <a:lnTo>
                    <a:pt x="7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0"/>
            <p:cNvSpPr/>
            <p:nvPr/>
          </p:nvSpPr>
          <p:spPr>
            <a:xfrm>
              <a:off x="5944920" y="3261048"/>
              <a:ext cx="120909" cy="232131"/>
            </a:xfrm>
            <a:custGeom>
              <a:rect b="b" l="l" r="r" t="t"/>
              <a:pathLst>
                <a:path extrusionOk="0" h="19268" w="10036">
                  <a:moveTo>
                    <a:pt x="0" y="1"/>
                  </a:moveTo>
                  <a:lnTo>
                    <a:pt x="0" y="19266"/>
                  </a:lnTo>
                  <a:lnTo>
                    <a:pt x="2996" y="19266"/>
                  </a:lnTo>
                  <a:lnTo>
                    <a:pt x="2996" y="7754"/>
                  </a:lnTo>
                  <a:lnTo>
                    <a:pt x="7706" y="19268"/>
                  </a:lnTo>
                  <a:lnTo>
                    <a:pt x="10036" y="19268"/>
                  </a:lnTo>
                  <a:lnTo>
                    <a:pt x="10036" y="1"/>
                  </a:lnTo>
                  <a:lnTo>
                    <a:pt x="7135" y="1"/>
                  </a:lnTo>
                  <a:lnTo>
                    <a:pt x="7135" y="10989"/>
                  </a:lnTo>
                  <a:lnTo>
                    <a:pt x="24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0"/>
            <p:cNvSpPr/>
            <p:nvPr/>
          </p:nvSpPr>
          <p:spPr>
            <a:xfrm>
              <a:off x="6086466" y="3261048"/>
              <a:ext cx="133812" cy="232119"/>
            </a:xfrm>
            <a:custGeom>
              <a:rect b="b" l="l" r="r" t="t"/>
              <a:pathLst>
                <a:path extrusionOk="0" h="19267" w="11107">
                  <a:moveTo>
                    <a:pt x="0" y="1"/>
                  </a:moveTo>
                  <a:lnTo>
                    <a:pt x="3900" y="11915"/>
                  </a:lnTo>
                  <a:lnTo>
                    <a:pt x="3900" y="19266"/>
                  </a:lnTo>
                  <a:lnTo>
                    <a:pt x="7255" y="19266"/>
                  </a:lnTo>
                  <a:lnTo>
                    <a:pt x="7255" y="11915"/>
                  </a:lnTo>
                  <a:lnTo>
                    <a:pt x="11106" y="1"/>
                  </a:lnTo>
                  <a:lnTo>
                    <a:pt x="7896" y="1"/>
                  </a:lnTo>
                  <a:lnTo>
                    <a:pt x="5661" y="7636"/>
                  </a:lnTo>
                  <a:lnTo>
                    <a:pt x="32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0"/>
            <p:cNvSpPr/>
            <p:nvPr/>
          </p:nvSpPr>
          <p:spPr>
            <a:xfrm>
              <a:off x="6310254" y="3261048"/>
              <a:ext cx="120933" cy="232131"/>
            </a:xfrm>
            <a:custGeom>
              <a:rect b="b" l="l" r="r" t="t"/>
              <a:pathLst>
                <a:path extrusionOk="0" h="19268" w="10038">
                  <a:moveTo>
                    <a:pt x="1" y="1"/>
                  </a:moveTo>
                  <a:lnTo>
                    <a:pt x="1" y="19268"/>
                  </a:lnTo>
                  <a:lnTo>
                    <a:pt x="2998" y="19268"/>
                  </a:lnTo>
                  <a:lnTo>
                    <a:pt x="2998" y="7755"/>
                  </a:lnTo>
                  <a:lnTo>
                    <a:pt x="7707" y="19268"/>
                  </a:lnTo>
                  <a:lnTo>
                    <a:pt x="10038" y="19268"/>
                  </a:lnTo>
                  <a:lnTo>
                    <a:pt x="10038" y="1"/>
                  </a:lnTo>
                  <a:lnTo>
                    <a:pt x="7135" y="1"/>
                  </a:lnTo>
                  <a:lnTo>
                    <a:pt x="7135" y="10989"/>
                  </a:lnTo>
                  <a:lnTo>
                    <a:pt x="2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0"/>
            <p:cNvSpPr/>
            <p:nvPr/>
          </p:nvSpPr>
          <p:spPr>
            <a:xfrm>
              <a:off x="6454679" y="3261048"/>
              <a:ext cx="138125" cy="232131"/>
            </a:xfrm>
            <a:custGeom>
              <a:rect b="b" l="l" r="r" t="t"/>
              <a:pathLst>
                <a:path extrusionOk="0" h="19268" w="11465">
                  <a:moveTo>
                    <a:pt x="5755" y="4495"/>
                  </a:moveTo>
                  <a:lnTo>
                    <a:pt x="7063" y="12583"/>
                  </a:lnTo>
                  <a:lnTo>
                    <a:pt x="4448" y="12583"/>
                  </a:lnTo>
                  <a:lnTo>
                    <a:pt x="5755" y="4495"/>
                  </a:lnTo>
                  <a:close/>
                  <a:moveTo>
                    <a:pt x="3853" y="1"/>
                  </a:moveTo>
                  <a:lnTo>
                    <a:pt x="1" y="19268"/>
                  </a:lnTo>
                  <a:lnTo>
                    <a:pt x="3307" y="19268"/>
                  </a:lnTo>
                  <a:lnTo>
                    <a:pt x="4090" y="14819"/>
                  </a:lnTo>
                  <a:lnTo>
                    <a:pt x="7445" y="14819"/>
                  </a:lnTo>
                  <a:lnTo>
                    <a:pt x="8206" y="19268"/>
                  </a:lnTo>
                  <a:lnTo>
                    <a:pt x="11464" y="19268"/>
                  </a:lnTo>
                  <a:lnTo>
                    <a:pt x="76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0"/>
            <p:cNvSpPr/>
            <p:nvPr/>
          </p:nvSpPr>
          <p:spPr>
            <a:xfrm>
              <a:off x="6615405" y="3261048"/>
              <a:ext cx="161930" cy="232131"/>
            </a:xfrm>
            <a:custGeom>
              <a:rect b="b" l="l" r="r" t="t"/>
              <a:pathLst>
                <a:path extrusionOk="0" h="19268" w="13441">
                  <a:moveTo>
                    <a:pt x="334" y="1"/>
                  </a:moveTo>
                  <a:lnTo>
                    <a:pt x="1" y="19268"/>
                  </a:lnTo>
                  <a:lnTo>
                    <a:pt x="2641" y="19268"/>
                  </a:lnTo>
                  <a:lnTo>
                    <a:pt x="2903" y="5828"/>
                  </a:lnTo>
                  <a:lnTo>
                    <a:pt x="5686" y="19268"/>
                  </a:lnTo>
                  <a:lnTo>
                    <a:pt x="7801" y="19268"/>
                  </a:lnTo>
                  <a:lnTo>
                    <a:pt x="10540" y="5876"/>
                  </a:lnTo>
                  <a:lnTo>
                    <a:pt x="10823" y="19268"/>
                  </a:lnTo>
                  <a:lnTo>
                    <a:pt x="13440" y="19268"/>
                  </a:lnTo>
                  <a:lnTo>
                    <a:pt x="13083" y="1"/>
                  </a:lnTo>
                  <a:lnTo>
                    <a:pt x="9538" y="1"/>
                  </a:lnTo>
                  <a:lnTo>
                    <a:pt x="6708" y="13344"/>
                  </a:lnTo>
                  <a:lnTo>
                    <a:pt x="39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0"/>
            <p:cNvSpPr/>
            <p:nvPr/>
          </p:nvSpPr>
          <p:spPr>
            <a:xfrm>
              <a:off x="6811719" y="3261048"/>
              <a:ext cx="97994" cy="232119"/>
            </a:xfrm>
            <a:custGeom>
              <a:rect b="b" l="l" r="r" t="t"/>
              <a:pathLst>
                <a:path extrusionOk="0" h="19267" w="8134">
                  <a:moveTo>
                    <a:pt x="0" y="1"/>
                  </a:moveTo>
                  <a:lnTo>
                    <a:pt x="0" y="19266"/>
                  </a:lnTo>
                  <a:lnTo>
                    <a:pt x="8133" y="19266"/>
                  </a:lnTo>
                  <a:lnTo>
                    <a:pt x="8133" y="16864"/>
                  </a:lnTo>
                  <a:lnTo>
                    <a:pt x="3496" y="16864"/>
                  </a:lnTo>
                  <a:lnTo>
                    <a:pt x="3496" y="10466"/>
                  </a:lnTo>
                  <a:lnTo>
                    <a:pt x="7112" y="10466"/>
                  </a:lnTo>
                  <a:lnTo>
                    <a:pt x="7112" y="8016"/>
                  </a:lnTo>
                  <a:lnTo>
                    <a:pt x="3495" y="8016"/>
                  </a:lnTo>
                  <a:lnTo>
                    <a:pt x="3495" y="2474"/>
                  </a:lnTo>
                  <a:lnTo>
                    <a:pt x="8084" y="2474"/>
                  </a:lnTo>
                  <a:lnTo>
                    <a:pt x="8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 name="Google Shape;341;p40"/>
          <p:cNvSpPr/>
          <p:nvPr/>
        </p:nvSpPr>
        <p:spPr>
          <a:xfrm>
            <a:off x="4828057" y="1230478"/>
            <a:ext cx="2387887" cy="1588607"/>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0"/>
          <p:cNvSpPr txBox="1"/>
          <p:nvPr>
            <p:ph idx="4294967295" type="subTitle"/>
          </p:nvPr>
        </p:nvSpPr>
        <p:spPr>
          <a:xfrm>
            <a:off x="4973070" y="3496313"/>
            <a:ext cx="2064600" cy="416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t>YOUR TAGLINE HERE</a:t>
            </a:r>
            <a:endParaRPr sz="1200"/>
          </a:p>
        </p:txBody>
      </p:sp>
      <p:sp>
        <p:nvSpPr>
          <p:cNvPr id="343" name="Google Shape;343;p40"/>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 name="Google Shape;344;p40"/>
          <p:cNvGrpSpPr/>
          <p:nvPr/>
        </p:nvGrpSpPr>
        <p:grpSpPr>
          <a:xfrm>
            <a:off x="629692" y="1105264"/>
            <a:ext cx="144992" cy="269768"/>
            <a:chOff x="629692" y="1105264"/>
            <a:chExt cx="144992" cy="269768"/>
          </a:xfrm>
        </p:grpSpPr>
        <p:sp>
          <p:nvSpPr>
            <p:cNvPr id="345" name="Google Shape;345;p40"/>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0"/>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 name="Google Shape;347;p40">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348" name="Google Shape;348;p40">
            <a:hlinkClick action="ppaction://hlinksldjump" r:id="rId4"/>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1</a:t>
            </a:r>
            <a:endParaRPr sz="1000"/>
          </a:p>
        </p:txBody>
      </p:sp>
      <p:sp>
        <p:nvSpPr>
          <p:cNvPr id="349" name="Google Shape;349;p40">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350" name="Google Shape;350;p40">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1"/>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Creative Process</a:t>
            </a:r>
            <a:endParaRPr/>
          </a:p>
        </p:txBody>
      </p:sp>
      <p:sp>
        <p:nvSpPr>
          <p:cNvPr id="356" name="Google Shape;356;p41"/>
          <p:cNvSpPr/>
          <p:nvPr/>
        </p:nvSpPr>
        <p:spPr>
          <a:xfrm>
            <a:off x="6071880" y="1813494"/>
            <a:ext cx="2050441" cy="1364112"/>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41"/>
          <p:cNvGrpSpPr/>
          <p:nvPr/>
        </p:nvGrpSpPr>
        <p:grpSpPr>
          <a:xfrm>
            <a:off x="1021679" y="2150550"/>
            <a:ext cx="1954971" cy="690000"/>
            <a:chOff x="1021679" y="2150550"/>
            <a:chExt cx="1954971" cy="690000"/>
          </a:xfrm>
        </p:grpSpPr>
        <p:sp>
          <p:nvSpPr>
            <p:cNvPr id="358" name="Google Shape;358;p41"/>
            <p:cNvSpPr/>
            <p:nvPr/>
          </p:nvSpPr>
          <p:spPr>
            <a:xfrm>
              <a:off x="1021679" y="2150550"/>
              <a:ext cx="1369500" cy="690000"/>
            </a:xfrm>
            <a:prstGeom prst="triangle">
              <a:avLst>
                <a:gd fmla="val 50000" name="adj"/>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1"/>
            <p:cNvSpPr/>
            <p:nvPr/>
          </p:nvSpPr>
          <p:spPr>
            <a:xfrm>
              <a:off x="1607150" y="2150550"/>
              <a:ext cx="1369500" cy="690000"/>
            </a:xfrm>
            <a:prstGeom prst="triangle">
              <a:avLst>
                <a:gd fmla="val 50000" name="adj"/>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41"/>
          <p:cNvSpPr/>
          <p:nvPr/>
        </p:nvSpPr>
        <p:spPr>
          <a:xfrm>
            <a:off x="3803167" y="2158225"/>
            <a:ext cx="1442175" cy="674650"/>
          </a:xfrm>
          <a:custGeom>
            <a:rect b="b" l="l" r="r" t="t"/>
            <a:pathLst>
              <a:path extrusionOk="0" h="26986" w="57687">
                <a:moveTo>
                  <a:pt x="0" y="26986"/>
                </a:moveTo>
                <a:lnTo>
                  <a:pt x="30700" y="26986"/>
                </a:lnTo>
                <a:lnTo>
                  <a:pt x="57687" y="0"/>
                </a:lnTo>
                <a:lnTo>
                  <a:pt x="26244" y="0"/>
                </a:lnTo>
                <a:close/>
              </a:path>
            </a:pathLst>
          </a:custGeom>
          <a:noFill/>
          <a:ln cap="flat" cmpd="sng" w="76200">
            <a:solidFill>
              <a:schemeClr val="accent1"/>
            </a:solidFill>
            <a:prstDash val="solid"/>
            <a:round/>
            <a:headEnd len="med" w="med" type="none"/>
            <a:tailEnd len="med" w="med" type="none"/>
          </a:ln>
        </p:spPr>
      </p:sp>
      <p:sp>
        <p:nvSpPr>
          <p:cNvPr id="361" name="Google Shape;361;p41"/>
          <p:cNvSpPr/>
          <p:nvPr/>
        </p:nvSpPr>
        <p:spPr>
          <a:xfrm>
            <a:off x="3183507" y="2289150"/>
            <a:ext cx="412800" cy="412800"/>
          </a:xfrm>
          <a:prstGeom prst="mathPlus">
            <a:avLst>
              <a:gd fmla="val 6709" name="adj1"/>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1"/>
          <p:cNvSpPr/>
          <p:nvPr/>
        </p:nvSpPr>
        <p:spPr>
          <a:xfrm>
            <a:off x="5452212" y="2335650"/>
            <a:ext cx="412800" cy="319800"/>
          </a:xfrm>
          <a:prstGeom prst="mathEqual">
            <a:avLst>
              <a:gd fmla="val 7717" name="adj1"/>
              <a:gd fmla="val 31323"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1"/>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 name="Google Shape;364;p41"/>
          <p:cNvGrpSpPr/>
          <p:nvPr/>
        </p:nvGrpSpPr>
        <p:grpSpPr>
          <a:xfrm>
            <a:off x="629692" y="1105264"/>
            <a:ext cx="144992" cy="269768"/>
            <a:chOff x="629692" y="1105264"/>
            <a:chExt cx="144992" cy="269768"/>
          </a:xfrm>
        </p:grpSpPr>
        <p:sp>
          <p:nvSpPr>
            <p:cNvPr id="365" name="Google Shape;365;p41"/>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1"/>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 name="Google Shape;367;p41">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a:t>
            </a:r>
            <a:endParaRPr b="1" sz="1600"/>
          </a:p>
        </p:txBody>
      </p:sp>
      <p:sp>
        <p:nvSpPr>
          <p:cNvPr id="368" name="Google Shape;368;p41">
            <a:hlinkClick action="ppaction://hlinksldjump" r:id="rId4"/>
          </p:cNvPr>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000">
                <a:solidFill>
                  <a:schemeClr val="lt1"/>
                </a:solidFill>
                <a:latin typeface="Montserrat"/>
                <a:ea typeface="Montserrat"/>
                <a:cs typeface="Montserrat"/>
                <a:sym typeface="Montserrat"/>
              </a:rPr>
              <a:t>1</a:t>
            </a:r>
            <a:endParaRPr sz="1000"/>
          </a:p>
        </p:txBody>
      </p:sp>
      <p:sp>
        <p:nvSpPr>
          <p:cNvPr id="369" name="Google Shape;369;p41">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370" name="Google Shape;370;p41">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Tech Company Branding Guidelines by Slidesgo">
  <a:themeElements>
    <a:clrScheme name="Simple Light">
      <a:dk1>
        <a:srgbClr val="011446"/>
      </a:dk1>
      <a:lt1>
        <a:srgbClr val="FFFFFF"/>
      </a:lt1>
      <a:dk2>
        <a:srgbClr val="02227F"/>
      </a:dk2>
      <a:lt2>
        <a:srgbClr val="B7B7B7"/>
      </a:lt2>
      <a:accent1>
        <a:srgbClr val="FFFFFF"/>
      </a:accent1>
      <a:accent2>
        <a:srgbClr val="06BAD6"/>
      </a:accent2>
      <a:accent3>
        <a:srgbClr val="A1F1FE"/>
      </a:accent3>
      <a:accent4>
        <a:srgbClr val="079AB1"/>
      </a:accent4>
      <a:accent5>
        <a:srgbClr val="0081B0"/>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